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723" r:id="rId2"/>
  </p:sldMasterIdLst>
  <p:notesMasterIdLst>
    <p:notesMasterId r:id="rId20"/>
  </p:notesMasterIdLst>
  <p:handoutMasterIdLst>
    <p:handoutMasterId r:id="rId21"/>
  </p:handoutMasterIdLst>
  <p:sldIdLst>
    <p:sldId id="373" r:id="rId3"/>
    <p:sldId id="362" r:id="rId4"/>
    <p:sldId id="278" r:id="rId5"/>
    <p:sldId id="374" r:id="rId6"/>
    <p:sldId id="364" r:id="rId7"/>
    <p:sldId id="375" r:id="rId8"/>
    <p:sldId id="376" r:id="rId9"/>
    <p:sldId id="377" r:id="rId10"/>
    <p:sldId id="379" r:id="rId11"/>
    <p:sldId id="365" r:id="rId12"/>
    <p:sldId id="370" r:id="rId13"/>
    <p:sldId id="371" r:id="rId14"/>
    <p:sldId id="367" r:id="rId15"/>
    <p:sldId id="378" r:id="rId16"/>
    <p:sldId id="276" r:id="rId17"/>
    <p:sldId id="363" r:id="rId18"/>
    <p:sldId id="256" r:id="rId1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D07E211-48CE-1641-8E45-4A4B9BCE1075}">
          <p14:sldIdLst>
            <p14:sldId id="373"/>
            <p14:sldId id="362"/>
            <p14:sldId id="278"/>
            <p14:sldId id="374"/>
            <p14:sldId id="364"/>
            <p14:sldId id="375"/>
            <p14:sldId id="376"/>
            <p14:sldId id="377"/>
            <p14:sldId id="379"/>
            <p14:sldId id="365"/>
            <p14:sldId id="370"/>
            <p14:sldId id="371"/>
            <p14:sldId id="367"/>
            <p14:sldId id="378"/>
            <p14:sldId id="276"/>
            <p14:sldId id="363"/>
            <p14:sldId id="2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6">
          <p15:clr>
            <a:srgbClr val="A4A3A4"/>
          </p15:clr>
        </p15:guide>
        <p15:guide id="2" orient="horz" pos="2929">
          <p15:clr>
            <a:srgbClr val="A4A3A4"/>
          </p15:clr>
        </p15:guide>
        <p15:guide id="3" orient="horz" pos="649">
          <p15:clr>
            <a:srgbClr val="A4A3A4"/>
          </p15:clr>
        </p15:guide>
        <p15:guide id="4" orient="horz" pos="790">
          <p15:clr>
            <a:srgbClr val="A4A3A4"/>
          </p15:clr>
        </p15:guide>
        <p15:guide id="5" pos="5470">
          <p15:clr>
            <a:srgbClr val="A4A3A4"/>
          </p15:clr>
        </p15:guide>
        <p15:guide id="6" pos="2882">
          <p15:clr>
            <a:srgbClr val="A4A3A4"/>
          </p15:clr>
        </p15:guide>
        <p15:guide id="7" pos="2741">
          <p15:clr>
            <a:srgbClr val="A4A3A4"/>
          </p15:clr>
        </p15:guide>
        <p15:guide id="8" pos="3019">
          <p15:clr>
            <a:srgbClr val="A4A3A4"/>
          </p15:clr>
        </p15:guide>
        <p15:guide id="9" pos="28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72AF2F"/>
    <a:srgbClr val="E47418"/>
    <a:srgbClr val="EC881D"/>
    <a:srgbClr val="5F6062"/>
    <a:srgbClr val="0079DB"/>
    <a:srgbClr val="DC7B1F"/>
    <a:srgbClr val="000000"/>
    <a:srgbClr val="FFFFFF"/>
    <a:srgbClr val="231F20"/>
    <a:srgbClr val="D8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64" autoAdjust="0"/>
    <p:restoredTop sz="76764" autoAdjust="0"/>
  </p:normalViewPr>
  <p:slideViewPr>
    <p:cSldViewPr snapToGrid="0">
      <p:cViewPr varScale="1">
        <p:scale>
          <a:sx n="155" d="100"/>
          <a:sy n="155" d="100"/>
        </p:scale>
        <p:origin x="1216" y="184"/>
      </p:cViewPr>
      <p:guideLst>
        <p:guide orient="horz" pos="196"/>
        <p:guide orient="horz" pos="2929"/>
        <p:guide orient="horz" pos="649"/>
        <p:guide orient="horz" pos="790"/>
        <p:guide pos="5470"/>
        <p:guide pos="2882"/>
        <p:guide pos="2741"/>
        <p:guide pos="3019"/>
        <p:guide pos="281"/>
      </p:guideLst>
    </p:cSldViewPr>
  </p:slideViewPr>
  <p:notesTextViewPr>
    <p:cViewPr>
      <p:scale>
        <a:sx n="229" d="100"/>
        <a:sy n="229" d="100"/>
      </p:scale>
      <p:origin x="0" y="0"/>
    </p:cViewPr>
  </p:notesTextViewPr>
  <p:sorterViewPr>
    <p:cViewPr>
      <p:scale>
        <a:sx n="145" d="100"/>
        <a:sy n="145" d="100"/>
      </p:scale>
      <p:origin x="0" y="0"/>
    </p:cViewPr>
  </p:sorterViewPr>
  <p:notesViewPr>
    <p:cSldViewPr snapToGrid="0" snapToObjects="1">
      <p:cViewPr varScale="1">
        <p:scale>
          <a:sx n="121" d="100"/>
          <a:sy n="121" d="100"/>
        </p:scale>
        <p:origin x="-4986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BC6CC6-8138-E540-A434-B867CC36BCD0}" type="datetime1">
              <a:rPr lang="en-US" smtClean="0"/>
              <a:t>7/21/17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86468" y="8743301"/>
            <a:ext cx="109004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0C8E8817-043E-4BA1-A90E-6FB9FA409362}" type="slidenum">
              <a:rPr lang="en-US" sz="700" smtClean="0">
                <a:solidFill>
                  <a:schemeClr val="bg2"/>
                </a:solidFill>
              </a:rPr>
              <a:pPr algn="r"/>
              <a:t>‹#›</a:t>
            </a:fld>
            <a:endParaRPr lang="en-US" sz="700" dirty="0">
              <a:solidFill>
                <a:schemeClr val="bg2"/>
              </a:solidFill>
            </a:endParaRPr>
          </a:p>
        </p:txBody>
      </p:sp>
      <p:grpSp>
        <p:nvGrpSpPr>
          <p:cNvPr id="8" name="Group 4"/>
          <p:cNvGrpSpPr>
            <a:grpSpLocks noChangeAspect="1"/>
          </p:cNvGrpSpPr>
          <p:nvPr/>
        </p:nvGrpSpPr>
        <p:grpSpPr bwMode="auto">
          <a:xfrm>
            <a:off x="6010878" y="8738453"/>
            <a:ext cx="531812" cy="119063"/>
            <a:chOff x="5137" y="4139"/>
            <a:chExt cx="335" cy="75"/>
          </a:xfrm>
          <a:solidFill>
            <a:schemeClr val="accent1"/>
          </a:solidFill>
        </p:grpSpPr>
        <p:sp>
          <p:nvSpPr>
            <p:cNvPr id="9" name="Freeform 5"/>
            <p:cNvSpPr>
              <a:spLocks noEditPoints="1"/>
            </p:cNvSpPr>
            <p:nvPr userDrawn="1"/>
          </p:nvSpPr>
          <p:spPr bwMode="auto">
            <a:xfrm>
              <a:off x="5137" y="4139"/>
              <a:ext cx="324" cy="75"/>
            </a:xfrm>
            <a:custGeom>
              <a:avLst/>
              <a:gdLst>
                <a:gd name="T0" fmla="*/ 660 w 3745"/>
                <a:gd name="T1" fmla="*/ 0 h 863"/>
                <a:gd name="T2" fmla="*/ 0 w 3745"/>
                <a:gd name="T3" fmla="*/ 73 h 863"/>
                <a:gd name="T4" fmla="*/ 292 w 3745"/>
                <a:gd name="T5" fmla="*/ 804 h 863"/>
                <a:gd name="T6" fmla="*/ 399 w 3745"/>
                <a:gd name="T7" fmla="*/ 863 h 863"/>
                <a:gd name="T8" fmla="*/ 637 w 3745"/>
                <a:gd name="T9" fmla="*/ 73 h 863"/>
                <a:gd name="T10" fmla="*/ 660 w 3745"/>
                <a:gd name="T11" fmla="*/ 0 h 863"/>
                <a:gd name="T12" fmla="*/ 2673 w 3745"/>
                <a:gd name="T13" fmla="*/ 181 h 863"/>
                <a:gd name="T14" fmla="*/ 2408 w 3745"/>
                <a:gd name="T15" fmla="*/ 768 h 863"/>
                <a:gd name="T16" fmla="*/ 2522 w 3745"/>
                <a:gd name="T17" fmla="*/ 729 h 863"/>
                <a:gd name="T18" fmla="*/ 2698 w 3745"/>
                <a:gd name="T19" fmla="*/ 596 h 863"/>
                <a:gd name="T20" fmla="*/ 2590 w 3745"/>
                <a:gd name="T21" fmla="*/ 533 h 863"/>
                <a:gd name="T22" fmla="*/ 2812 w 3745"/>
                <a:gd name="T23" fmla="*/ 729 h 863"/>
                <a:gd name="T24" fmla="*/ 2941 w 3745"/>
                <a:gd name="T25" fmla="*/ 768 h 863"/>
                <a:gd name="T26" fmla="*/ 2673 w 3745"/>
                <a:gd name="T27" fmla="*/ 181 h 863"/>
                <a:gd name="T28" fmla="*/ 3529 w 3745"/>
                <a:gd name="T29" fmla="*/ 203 h 863"/>
                <a:gd name="T30" fmla="*/ 3425 w 3745"/>
                <a:gd name="T31" fmla="*/ 203 h 863"/>
                <a:gd name="T32" fmla="*/ 3252 w 3745"/>
                <a:gd name="T33" fmla="*/ 768 h 863"/>
                <a:gd name="T34" fmla="*/ 3374 w 3745"/>
                <a:gd name="T35" fmla="*/ 596 h 863"/>
                <a:gd name="T36" fmla="*/ 3483 w 3745"/>
                <a:gd name="T37" fmla="*/ 533 h 863"/>
                <a:gd name="T38" fmla="*/ 3473 w 3745"/>
                <a:gd name="T39" fmla="*/ 310 h 863"/>
                <a:gd name="T40" fmla="*/ 3695 w 3745"/>
                <a:gd name="T41" fmla="*/ 768 h 863"/>
                <a:gd name="T42" fmla="*/ 3529 w 3745"/>
                <a:gd name="T43" fmla="*/ 203 h 863"/>
                <a:gd name="T44" fmla="*/ 1655 w 3745"/>
                <a:gd name="T45" fmla="*/ 181 h 863"/>
                <a:gd name="T46" fmla="*/ 1603 w 3745"/>
                <a:gd name="T47" fmla="*/ 203 h 863"/>
                <a:gd name="T48" fmla="*/ 1247 w 3745"/>
                <a:gd name="T49" fmla="*/ 515 h 863"/>
                <a:gd name="T50" fmla="*/ 1374 w 3745"/>
                <a:gd name="T51" fmla="*/ 336 h 863"/>
                <a:gd name="T52" fmla="*/ 969 w 3745"/>
                <a:gd name="T53" fmla="*/ 189 h 863"/>
                <a:gd name="T54" fmla="*/ 737 w 3745"/>
                <a:gd name="T55" fmla="*/ 704 h 863"/>
                <a:gd name="T56" fmla="*/ 625 w 3745"/>
                <a:gd name="T57" fmla="*/ 488 h 863"/>
                <a:gd name="T58" fmla="*/ 816 w 3745"/>
                <a:gd name="T59" fmla="*/ 424 h 863"/>
                <a:gd name="T60" fmla="*/ 625 w 3745"/>
                <a:gd name="T61" fmla="*/ 253 h 863"/>
                <a:gd name="T62" fmla="*/ 897 w 3745"/>
                <a:gd name="T63" fmla="*/ 189 h 863"/>
                <a:gd name="T64" fmla="*/ 520 w 3745"/>
                <a:gd name="T65" fmla="*/ 590 h 863"/>
                <a:gd name="T66" fmla="*/ 1074 w 3745"/>
                <a:gd name="T67" fmla="*/ 766 h 863"/>
                <a:gd name="T68" fmla="*/ 1149 w 3745"/>
                <a:gd name="T69" fmla="*/ 253 h 863"/>
                <a:gd name="T70" fmla="*/ 1271 w 3745"/>
                <a:gd name="T71" fmla="*/ 387 h 863"/>
                <a:gd name="T72" fmla="*/ 1110 w 3745"/>
                <a:gd name="T73" fmla="*/ 461 h 863"/>
                <a:gd name="T74" fmla="*/ 1338 w 3745"/>
                <a:gd name="T75" fmla="*/ 768 h 863"/>
                <a:gd name="T76" fmla="*/ 1505 w 3745"/>
                <a:gd name="T77" fmla="*/ 729 h 863"/>
                <a:gd name="T78" fmla="*/ 1680 w 3745"/>
                <a:gd name="T79" fmla="*/ 596 h 863"/>
                <a:gd name="T80" fmla="*/ 1573 w 3745"/>
                <a:gd name="T81" fmla="*/ 533 h 863"/>
                <a:gd name="T82" fmla="*/ 1795 w 3745"/>
                <a:gd name="T83" fmla="*/ 729 h 863"/>
                <a:gd name="T84" fmla="*/ 1923 w 3745"/>
                <a:gd name="T85" fmla="*/ 768 h 863"/>
                <a:gd name="T86" fmla="*/ 1655 w 3745"/>
                <a:gd name="T87" fmla="*/ 181 h 863"/>
                <a:gd name="T88" fmla="*/ 2304 w 3745"/>
                <a:gd name="T89" fmla="*/ 530 h 863"/>
                <a:gd name="T90" fmla="*/ 2068 w 3745"/>
                <a:gd name="T91" fmla="*/ 704 h 863"/>
                <a:gd name="T92" fmla="*/ 2159 w 3745"/>
                <a:gd name="T93" fmla="*/ 253 h 863"/>
                <a:gd name="T94" fmla="*/ 2304 w 3745"/>
                <a:gd name="T95" fmla="*/ 530 h 863"/>
                <a:gd name="T96" fmla="*/ 2409 w 3745"/>
                <a:gd name="T97" fmla="*/ 432 h 863"/>
                <a:gd name="T98" fmla="*/ 2159 w 3745"/>
                <a:gd name="T99" fmla="*/ 189 h 863"/>
                <a:gd name="T100" fmla="*/ 1963 w 3745"/>
                <a:gd name="T101" fmla="*/ 709 h 863"/>
                <a:gd name="T102" fmla="*/ 2159 w 3745"/>
                <a:gd name="T103" fmla="*/ 768 h 863"/>
                <a:gd name="T104" fmla="*/ 2409 w 3745"/>
                <a:gd name="T105" fmla="*/ 530 h 863"/>
                <a:gd name="T106" fmla="*/ 2409 w 3745"/>
                <a:gd name="T107" fmla="*/ 432 h 863"/>
                <a:gd name="T108" fmla="*/ 3332 w 3745"/>
                <a:gd name="T109" fmla="*/ 190 h 863"/>
                <a:gd name="T110" fmla="*/ 2831 w 3745"/>
                <a:gd name="T111" fmla="*/ 254 h 863"/>
                <a:gd name="T112" fmla="*/ 3028 w 3745"/>
                <a:gd name="T113" fmla="*/ 710 h 863"/>
                <a:gd name="T114" fmla="*/ 3135 w 3745"/>
                <a:gd name="T115" fmla="*/ 768 h 863"/>
                <a:gd name="T116" fmla="*/ 3313 w 3745"/>
                <a:gd name="T117" fmla="*/ 254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45" h="863">
                  <a:moveTo>
                    <a:pt x="660" y="0"/>
                  </a:moveTo>
                  <a:lnTo>
                    <a:pt x="660" y="0"/>
                  </a:lnTo>
                  <a:lnTo>
                    <a:pt x="22" y="0"/>
                  </a:lnTo>
                  <a:lnTo>
                    <a:pt x="0" y="73"/>
                  </a:lnTo>
                  <a:lnTo>
                    <a:pt x="292" y="73"/>
                  </a:lnTo>
                  <a:lnTo>
                    <a:pt x="292" y="804"/>
                  </a:lnTo>
                  <a:cubicBezTo>
                    <a:pt x="292" y="843"/>
                    <a:pt x="316" y="863"/>
                    <a:pt x="360" y="863"/>
                  </a:cubicBezTo>
                  <a:lnTo>
                    <a:pt x="399" y="863"/>
                  </a:lnTo>
                  <a:lnTo>
                    <a:pt x="399" y="73"/>
                  </a:lnTo>
                  <a:lnTo>
                    <a:pt x="637" y="73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2673" y="181"/>
                  </a:moveTo>
                  <a:lnTo>
                    <a:pt x="2673" y="181"/>
                  </a:lnTo>
                  <a:cubicBezTo>
                    <a:pt x="2647" y="181"/>
                    <a:pt x="2626" y="190"/>
                    <a:pt x="2621" y="203"/>
                  </a:cubicBezTo>
                  <a:lnTo>
                    <a:pt x="2408" y="768"/>
                  </a:lnTo>
                  <a:lnTo>
                    <a:pt x="2448" y="768"/>
                  </a:lnTo>
                  <a:cubicBezTo>
                    <a:pt x="2491" y="768"/>
                    <a:pt x="2509" y="764"/>
                    <a:pt x="2522" y="729"/>
                  </a:cubicBezTo>
                  <a:lnTo>
                    <a:pt x="2570" y="596"/>
                  </a:lnTo>
                  <a:lnTo>
                    <a:pt x="2698" y="596"/>
                  </a:lnTo>
                  <a:lnTo>
                    <a:pt x="2679" y="533"/>
                  </a:lnTo>
                  <a:lnTo>
                    <a:pt x="2590" y="533"/>
                  </a:lnTo>
                  <a:lnTo>
                    <a:pt x="2669" y="310"/>
                  </a:lnTo>
                  <a:lnTo>
                    <a:pt x="2812" y="729"/>
                  </a:lnTo>
                  <a:cubicBezTo>
                    <a:pt x="2824" y="764"/>
                    <a:pt x="2845" y="768"/>
                    <a:pt x="2891" y="768"/>
                  </a:cubicBezTo>
                  <a:lnTo>
                    <a:pt x="2941" y="768"/>
                  </a:lnTo>
                  <a:lnTo>
                    <a:pt x="2725" y="203"/>
                  </a:lnTo>
                  <a:cubicBezTo>
                    <a:pt x="2720" y="190"/>
                    <a:pt x="2697" y="181"/>
                    <a:pt x="2673" y="181"/>
                  </a:cubicBezTo>
                  <a:close/>
                  <a:moveTo>
                    <a:pt x="3529" y="203"/>
                  </a:moveTo>
                  <a:lnTo>
                    <a:pt x="3529" y="203"/>
                  </a:lnTo>
                  <a:cubicBezTo>
                    <a:pt x="3524" y="190"/>
                    <a:pt x="3501" y="181"/>
                    <a:pt x="3477" y="181"/>
                  </a:cubicBezTo>
                  <a:cubicBezTo>
                    <a:pt x="3451" y="181"/>
                    <a:pt x="3430" y="190"/>
                    <a:pt x="3425" y="203"/>
                  </a:cubicBezTo>
                  <a:lnTo>
                    <a:pt x="3212" y="768"/>
                  </a:lnTo>
                  <a:lnTo>
                    <a:pt x="3252" y="768"/>
                  </a:lnTo>
                  <a:cubicBezTo>
                    <a:pt x="3294" y="768"/>
                    <a:pt x="3313" y="764"/>
                    <a:pt x="3326" y="729"/>
                  </a:cubicBezTo>
                  <a:lnTo>
                    <a:pt x="3374" y="596"/>
                  </a:lnTo>
                  <a:lnTo>
                    <a:pt x="3502" y="596"/>
                  </a:lnTo>
                  <a:lnTo>
                    <a:pt x="3483" y="533"/>
                  </a:lnTo>
                  <a:lnTo>
                    <a:pt x="3394" y="533"/>
                  </a:lnTo>
                  <a:lnTo>
                    <a:pt x="3473" y="310"/>
                  </a:lnTo>
                  <a:lnTo>
                    <a:pt x="3616" y="729"/>
                  </a:lnTo>
                  <a:cubicBezTo>
                    <a:pt x="3628" y="764"/>
                    <a:pt x="3649" y="768"/>
                    <a:pt x="3695" y="768"/>
                  </a:cubicBezTo>
                  <a:lnTo>
                    <a:pt x="3745" y="768"/>
                  </a:lnTo>
                  <a:lnTo>
                    <a:pt x="3529" y="203"/>
                  </a:lnTo>
                  <a:lnTo>
                    <a:pt x="3529" y="203"/>
                  </a:lnTo>
                  <a:close/>
                  <a:moveTo>
                    <a:pt x="1655" y="181"/>
                  </a:moveTo>
                  <a:lnTo>
                    <a:pt x="1655" y="181"/>
                  </a:lnTo>
                  <a:cubicBezTo>
                    <a:pt x="1630" y="181"/>
                    <a:pt x="1608" y="190"/>
                    <a:pt x="1603" y="203"/>
                  </a:cubicBezTo>
                  <a:lnTo>
                    <a:pt x="1399" y="746"/>
                  </a:lnTo>
                  <a:lnTo>
                    <a:pt x="1247" y="515"/>
                  </a:lnTo>
                  <a:cubicBezTo>
                    <a:pt x="1327" y="501"/>
                    <a:pt x="1374" y="459"/>
                    <a:pt x="1374" y="387"/>
                  </a:cubicBezTo>
                  <a:lnTo>
                    <a:pt x="1374" y="336"/>
                  </a:lnTo>
                  <a:cubicBezTo>
                    <a:pt x="1374" y="232"/>
                    <a:pt x="1277" y="189"/>
                    <a:pt x="1149" y="189"/>
                  </a:cubicBezTo>
                  <a:lnTo>
                    <a:pt x="969" y="189"/>
                  </a:lnTo>
                  <a:lnTo>
                    <a:pt x="969" y="704"/>
                  </a:lnTo>
                  <a:lnTo>
                    <a:pt x="737" y="704"/>
                  </a:lnTo>
                  <a:cubicBezTo>
                    <a:pt x="646" y="704"/>
                    <a:pt x="625" y="684"/>
                    <a:pt x="625" y="590"/>
                  </a:cubicBezTo>
                  <a:lnTo>
                    <a:pt x="625" y="488"/>
                  </a:lnTo>
                  <a:lnTo>
                    <a:pt x="797" y="488"/>
                  </a:lnTo>
                  <a:lnTo>
                    <a:pt x="816" y="424"/>
                  </a:lnTo>
                  <a:lnTo>
                    <a:pt x="625" y="424"/>
                  </a:lnTo>
                  <a:lnTo>
                    <a:pt x="625" y="253"/>
                  </a:lnTo>
                  <a:lnTo>
                    <a:pt x="878" y="253"/>
                  </a:lnTo>
                  <a:lnTo>
                    <a:pt x="897" y="189"/>
                  </a:lnTo>
                  <a:lnTo>
                    <a:pt x="520" y="189"/>
                  </a:lnTo>
                  <a:lnTo>
                    <a:pt x="520" y="590"/>
                  </a:lnTo>
                  <a:cubicBezTo>
                    <a:pt x="520" y="724"/>
                    <a:pt x="552" y="768"/>
                    <a:pt x="735" y="768"/>
                  </a:cubicBezTo>
                  <a:lnTo>
                    <a:pt x="1074" y="766"/>
                  </a:lnTo>
                  <a:lnTo>
                    <a:pt x="1074" y="253"/>
                  </a:lnTo>
                  <a:lnTo>
                    <a:pt x="1149" y="253"/>
                  </a:lnTo>
                  <a:cubicBezTo>
                    <a:pt x="1230" y="253"/>
                    <a:pt x="1271" y="282"/>
                    <a:pt x="1271" y="337"/>
                  </a:cubicBezTo>
                  <a:lnTo>
                    <a:pt x="1271" y="387"/>
                  </a:lnTo>
                  <a:cubicBezTo>
                    <a:pt x="1271" y="443"/>
                    <a:pt x="1220" y="461"/>
                    <a:pt x="1157" y="461"/>
                  </a:cubicBezTo>
                  <a:lnTo>
                    <a:pt x="1110" y="461"/>
                  </a:lnTo>
                  <a:lnTo>
                    <a:pt x="1269" y="733"/>
                  </a:lnTo>
                  <a:cubicBezTo>
                    <a:pt x="1287" y="765"/>
                    <a:pt x="1296" y="768"/>
                    <a:pt x="1338" y="768"/>
                  </a:cubicBezTo>
                  <a:lnTo>
                    <a:pt x="1430" y="768"/>
                  </a:lnTo>
                  <a:cubicBezTo>
                    <a:pt x="1473" y="768"/>
                    <a:pt x="1492" y="764"/>
                    <a:pt x="1505" y="729"/>
                  </a:cubicBezTo>
                  <a:lnTo>
                    <a:pt x="1552" y="596"/>
                  </a:lnTo>
                  <a:lnTo>
                    <a:pt x="1680" y="596"/>
                  </a:lnTo>
                  <a:lnTo>
                    <a:pt x="1661" y="533"/>
                  </a:lnTo>
                  <a:lnTo>
                    <a:pt x="1573" y="533"/>
                  </a:lnTo>
                  <a:lnTo>
                    <a:pt x="1652" y="310"/>
                  </a:lnTo>
                  <a:lnTo>
                    <a:pt x="1795" y="729"/>
                  </a:lnTo>
                  <a:cubicBezTo>
                    <a:pt x="1807" y="764"/>
                    <a:pt x="1827" y="768"/>
                    <a:pt x="1873" y="768"/>
                  </a:cubicBezTo>
                  <a:lnTo>
                    <a:pt x="1923" y="768"/>
                  </a:lnTo>
                  <a:lnTo>
                    <a:pt x="1707" y="203"/>
                  </a:lnTo>
                  <a:cubicBezTo>
                    <a:pt x="1702" y="190"/>
                    <a:pt x="1679" y="181"/>
                    <a:pt x="1655" y="181"/>
                  </a:cubicBezTo>
                  <a:close/>
                  <a:moveTo>
                    <a:pt x="2304" y="530"/>
                  </a:moveTo>
                  <a:lnTo>
                    <a:pt x="2304" y="530"/>
                  </a:lnTo>
                  <a:cubicBezTo>
                    <a:pt x="2304" y="647"/>
                    <a:pt x="2266" y="704"/>
                    <a:pt x="2162" y="704"/>
                  </a:cubicBezTo>
                  <a:lnTo>
                    <a:pt x="2068" y="704"/>
                  </a:lnTo>
                  <a:lnTo>
                    <a:pt x="2068" y="253"/>
                  </a:lnTo>
                  <a:lnTo>
                    <a:pt x="2159" y="253"/>
                  </a:lnTo>
                  <a:cubicBezTo>
                    <a:pt x="2266" y="253"/>
                    <a:pt x="2304" y="316"/>
                    <a:pt x="2304" y="433"/>
                  </a:cubicBezTo>
                  <a:lnTo>
                    <a:pt x="2304" y="530"/>
                  </a:lnTo>
                  <a:lnTo>
                    <a:pt x="2304" y="530"/>
                  </a:lnTo>
                  <a:close/>
                  <a:moveTo>
                    <a:pt x="2409" y="432"/>
                  </a:moveTo>
                  <a:lnTo>
                    <a:pt x="2409" y="432"/>
                  </a:lnTo>
                  <a:cubicBezTo>
                    <a:pt x="2409" y="270"/>
                    <a:pt x="2326" y="189"/>
                    <a:pt x="2159" y="189"/>
                  </a:cubicBezTo>
                  <a:lnTo>
                    <a:pt x="1963" y="189"/>
                  </a:lnTo>
                  <a:lnTo>
                    <a:pt x="1963" y="709"/>
                  </a:lnTo>
                  <a:cubicBezTo>
                    <a:pt x="1963" y="748"/>
                    <a:pt x="1984" y="768"/>
                    <a:pt x="2029" y="768"/>
                  </a:cubicBezTo>
                  <a:lnTo>
                    <a:pt x="2159" y="768"/>
                  </a:lnTo>
                  <a:lnTo>
                    <a:pt x="2180" y="767"/>
                  </a:lnTo>
                  <a:cubicBezTo>
                    <a:pt x="2337" y="761"/>
                    <a:pt x="2409" y="693"/>
                    <a:pt x="2409" y="530"/>
                  </a:cubicBezTo>
                  <a:lnTo>
                    <a:pt x="2409" y="432"/>
                  </a:lnTo>
                  <a:lnTo>
                    <a:pt x="2409" y="432"/>
                  </a:lnTo>
                  <a:close/>
                  <a:moveTo>
                    <a:pt x="3332" y="190"/>
                  </a:moveTo>
                  <a:lnTo>
                    <a:pt x="3332" y="190"/>
                  </a:lnTo>
                  <a:lnTo>
                    <a:pt x="2851" y="190"/>
                  </a:lnTo>
                  <a:lnTo>
                    <a:pt x="2831" y="254"/>
                  </a:lnTo>
                  <a:lnTo>
                    <a:pt x="3028" y="254"/>
                  </a:lnTo>
                  <a:lnTo>
                    <a:pt x="3028" y="710"/>
                  </a:lnTo>
                  <a:cubicBezTo>
                    <a:pt x="3028" y="749"/>
                    <a:pt x="3052" y="768"/>
                    <a:pt x="3096" y="768"/>
                  </a:cubicBezTo>
                  <a:lnTo>
                    <a:pt x="3135" y="768"/>
                  </a:lnTo>
                  <a:lnTo>
                    <a:pt x="3135" y="254"/>
                  </a:lnTo>
                  <a:lnTo>
                    <a:pt x="3313" y="254"/>
                  </a:lnTo>
                  <a:lnTo>
                    <a:pt x="3332" y="19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/>
            <p:cNvSpPr>
              <a:spLocks noEditPoints="1"/>
            </p:cNvSpPr>
            <p:nvPr userDrawn="1"/>
          </p:nvSpPr>
          <p:spPr bwMode="auto">
            <a:xfrm>
              <a:off x="5464" y="4197"/>
              <a:ext cx="8" cy="9"/>
            </a:xfrm>
            <a:custGeom>
              <a:avLst/>
              <a:gdLst>
                <a:gd name="T0" fmla="*/ 59 w 99"/>
                <a:gd name="T1" fmla="*/ 30 h 98"/>
                <a:gd name="T2" fmla="*/ 59 w 99"/>
                <a:gd name="T3" fmla="*/ 30 h 98"/>
                <a:gd name="T4" fmla="*/ 47 w 99"/>
                <a:gd name="T5" fmla="*/ 28 h 98"/>
                <a:gd name="T6" fmla="*/ 39 w 99"/>
                <a:gd name="T7" fmla="*/ 28 h 98"/>
                <a:gd name="T8" fmla="*/ 39 w 99"/>
                <a:gd name="T9" fmla="*/ 48 h 98"/>
                <a:gd name="T10" fmla="*/ 48 w 99"/>
                <a:gd name="T11" fmla="*/ 48 h 98"/>
                <a:gd name="T12" fmla="*/ 57 w 99"/>
                <a:gd name="T13" fmla="*/ 46 h 98"/>
                <a:gd name="T14" fmla="*/ 63 w 99"/>
                <a:gd name="T15" fmla="*/ 38 h 98"/>
                <a:gd name="T16" fmla="*/ 59 w 99"/>
                <a:gd name="T17" fmla="*/ 30 h 98"/>
                <a:gd name="T18" fmla="*/ 49 w 99"/>
                <a:gd name="T19" fmla="*/ 22 h 98"/>
                <a:gd name="T20" fmla="*/ 49 w 99"/>
                <a:gd name="T21" fmla="*/ 22 h 98"/>
                <a:gd name="T22" fmla="*/ 63 w 99"/>
                <a:gd name="T23" fmla="*/ 23 h 98"/>
                <a:gd name="T24" fmla="*/ 72 w 99"/>
                <a:gd name="T25" fmla="*/ 37 h 98"/>
                <a:gd name="T26" fmla="*/ 66 w 99"/>
                <a:gd name="T27" fmla="*/ 48 h 98"/>
                <a:gd name="T28" fmla="*/ 59 w 99"/>
                <a:gd name="T29" fmla="*/ 51 h 98"/>
                <a:gd name="T30" fmla="*/ 68 w 99"/>
                <a:gd name="T31" fmla="*/ 56 h 98"/>
                <a:gd name="T32" fmla="*/ 71 w 99"/>
                <a:gd name="T33" fmla="*/ 64 h 98"/>
                <a:gd name="T34" fmla="*/ 71 w 99"/>
                <a:gd name="T35" fmla="*/ 68 h 98"/>
                <a:gd name="T36" fmla="*/ 71 w 99"/>
                <a:gd name="T37" fmla="*/ 72 h 98"/>
                <a:gd name="T38" fmla="*/ 72 w 99"/>
                <a:gd name="T39" fmla="*/ 75 h 98"/>
                <a:gd name="T40" fmla="*/ 72 w 99"/>
                <a:gd name="T41" fmla="*/ 76 h 98"/>
                <a:gd name="T42" fmla="*/ 63 w 99"/>
                <a:gd name="T43" fmla="*/ 76 h 98"/>
                <a:gd name="T44" fmla="*/ 63 w 99"/>
                <a:gd name="T45" fmla="*/ 75 h 98"/>
                <a:gd name="T46" fmla="*/ 63 w 99"/>
                <a:gd name="T47" fmla="*/ 75 h 98"/>
                <a:gd name="T48" fmla="*/ 62 w 99"/>
                <a:gd name="T49" fmla="*/ 73 h 98"/>
                <a:gd name="T50" fmla="*/ 62 w 99"/>
                <a:gd name="T51" fmla="*/ 69 h 98"/>
                <a:gd name="T52" fmla="*/ 57 w 99"/>
                <a:gd name="T53" fmla="*/ 56 h 98"/>
                <a:gd name="T54" fmla="*/ 47 w 99"/>
                <a:gd name="T55" fmla="*/ 54 h 98"/>
                <a:gd name="T56" fmla="*/ 39 w 99"/>
                <a:gd name="T57" fmla="*/ 54 h 98"/>
                <a:gd name="T58" fmla="*/ 39 w 99"/>
                <a:gd name="T59" fmla="*/ 76 h 98"/>
                <a:gd name="T60" fmla="*/ 30 w 99"/>
                <a:gd name="T61" fmla="*/ 76 h 98"/>
                <a:gd name="T62" fmla="*/ 30 w 99"/>
                <a:gd name="T63" fmla="*/ 22 h 98"/>
                <a:gd name="T64" fmla="*/ 49 w 99"/>
                <a:gd name="T65" fmla="*/ 22 h 98"/>
                <a:gd name="T66" fmla="*/ 49 w 99"/>
                <a:gd name="T67" fmla="*/ 22 h 98"/>
                <a:gd name="T68" fmla="*/ 20 w 99"/>
                <a:gd name="T69" fmla="*/ 19 h 98"/>
                <a:gd name="T70" fmla="*/ 20 w 99"/>
                <a:gd name="T71" fmla="*/ 19 h 98"/>
                <a:gd name="T72" fmla="*/ 7 w 99"/>
                <a:gd name="T73" fmla="*/ 49 h 98"/>
                <a:gd name="T74" fmla="*/ 20 w 99"/>
                <a:gd name="T75" fmla="*/ 79 h 98"/>
                <a:gd name="T76" fmla="*/ 50 w 99"/>
                <a:gd name="T77" fmla="*/ 92 h 98"/>
                <a:gd name="T78" fmla="*/ 80 w 99"/>
                <a:gd name="T79" fmla="*/ 79 h 98"/>
                <a:gd name="T80" fmla="*/ 92 w 99"/>
                <a:gd name="T81" fmla="*/ 49 h 98"/>
                <a:gd name="T82" fmla="*/ 80 w 99"/>
                <a:gd name="T83" fmla="*/ 19 h 98"/>
                <a:gd name="T84" fmla="*/ 50 w 99"/>
                <a:gd name="T85" fmla="*/ 6 h 98"/>
                <a:gd name="T86" fmla="*/ 20 w 99"/>
                <a:gd name="T87" fmla="*/ 19 h 98"/>
                <a:gd name="T88" fmla="*/ 85 w 99"/>
                <a:gd name="T89" fmla="*/ 84 h 98"/>
                <a:gd name="T90" fmla="*/ 85 w 99"/>
                <a:gd name="T91" fmla="*/ 84 h 98"/>
                <a:gd name="T92" fmla="*/ 50 w 99"/>
                <a:gd name="T93" fmla="*/ 98 h 98"/>
                <a:gd name="T94" fmla="*/ 15 w 99"/>
                <a:gd name="T95" fmla="*/ 84 h 98"/>
                <a:gd name="T96" fmla="*/ 0 w 99"/>
                <a:gd name="T97" fmla="*/ 49 h 98"/>
                <a:gd name="T98" fmla="*/ 15 w 99"/>
                <a:gd name="T99" fmla="*/ 14 h 98"/>
                <a:gd name="T100" fmla="*/ 50 w 99"/>
                <a:gd name="T101" fmla="*/ 0 h 98"/>
                <a:gd name="T102" fmla="*/ 85 w 99"/>
                <a:gd name="T103" fmla="*/ 14 h 98"/>
                <a:gd name="T104" fmla="*/ 99 w 99"/>
                <a:gd name="T105" fmla="*/ 49 h 98"/>
                <a:gd name="T106" fmla="*/ 85 w 99"/>
                <a:gd name="T107" fmla="*/ 8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9" h="98">
                  <a:moveTo>
                    <a:pt x="59" y="30"/>
                  </a:moveTo>
                  <a:lnTo>
                    <a:pt x="59" y="30"/>
                  </a:lnTo>
                  <a:cubicBezTo>
                    <a:pt x="57" y="29"/>
                    <a:pt x="53" y="28"/>
                    <a:pt x="47" y="28"/>
                  </a:cubicBezTo>
                  <a:lnTo>
                    <a:pt x="39" y="28"/>
                  </a:lnTo>
                  <a:lnTo>
                    <a:pt x="39" y="48"/>
                  </a:lnTo>
                  <a:lnTo>
                    <a:pt x="48" y="48"/>
                  </a:lnTo>
                  <a:cubicBezTo>
                    <a:pt x="52" y="48"/>
                    <a:pt x="55" y="47"/>
                    <a:pt x="57" y="46"/>
                  </a:cubicBezTo>
                  <a:cubicBezTo>
                    <a:pt x="61" y="45"/>
                    <a:pt x="63" y="42"/>
                    <a:pt x="63" y="38"/>
                  </a:cubicBezTo>
                  <a:cubicBezTo>
                    <a:pt x="63" y="34"/>
                    <a:pt x="61" y="31"/>
                    <a:pt x="59" y="30"/>
                  </a:cubicBezTo>
                  <a:close/>
                  <a:moveTo>
                    <a:pt x="49" y="22"/>
                  </a:moveTo>
                  <a:lnTo>
                    <a:pt x="49" y="22"/>
                  </a:lnTo>
                  <a:cubicBezTo>
                    <a:pt x="55" y="22"/>
                    <a:pt x="60" y="22"/>
                    <a:pt x="63" y="23"/>
                  </a:cubicBezTo>
                  <a:cubicBezTo>
                    <a:pt x="69" y="26"/>
                    <a:pt x="72" y="30"/>
                    <a:pt x="72" y="37"/>
                  </a:cubicBezTo>
                  <a:cubicBezTo>
                    <a:pt x="72" y="42"/>
                    <a:pt x="70" y="46"/>
                    <a:pt x="66" y="48"/>
                  </a:cubicBezTo>
                  <a:cubicBezTo>
                    <a:pt x="65" y="49"/>
                    <a:pt x="62" y="50"/>
                    <a:pt x="59" y="51"/>
                  </a:cubicBezTo>
                  <a:cubicBezTo>
                    <a:pt x="63" y="51"/>
                    <a:pt x="66" y="53"/>
                    <a:pt x="68" y="56"/>
                  </a:cubicBezTo>
                  <a:cubicBezTo>
                    <a:pt x="70" y="59"/>
                    <a:pt x="71" y="62"/>
                    <a:pt x="71" y="64"/>
                  </a:cubicBezTo>
                  <a:lnTo>
                    <a:pt x="71" y="68"/>
                  </a:lnTo>
                  <a:cubicBezTo>
                    <a:pt x="71" y="69"/>
                    <a:pt x="71" y="71"/>
                    <a:pt x="71" y="72"/>
                  </a:cubicBezTo>
                  <a:cubicBezTo>
                    <a:pt x="71" y="74"/>
                    <a:pt x="71" y="75"/>
                    <a:pt x="72" y="75"/>
                  </a:cubicBezTo>
                  <a:lnTo>
                    <a:pt x="72" y="76"/>
                  </a:lnTo>
                  <a:lnTo>
                    <a:pt x="63" y="76"/>
                  </a:lnTo>
                  <a:cubicBezTo>
                    <a:pt x="63" y="76"/>
                    <a:pt x="63" y="75"/>
                    <a:pt x="63" y="75"/>
                  </a:cubicBezTo>
                  <a:cubicBezTo>
                    <a:pt x="63" y="75"/>
                    <a:pt x="63" y="75"/>
                    <a:pt x="63" y="75"/>
                  </a:cubicBezTo>
                  <a:lnTo>
                    <a:pt x="62" y="73"/>
                  </a:lnTo>
                  <a:lnTo>
                    <a:pt x="62" y="69"/>
                  </a:lnTo>
                  <a:cubicBezTo>
                    <a:pt x="62" y="62"/>
                    <a:pt x="61" y="58"/>
                    <a:pt x="57" y="56"/>
                  </a:cubicBezTo>
                  <a:cubicBezTo>
                    <a:pt x="55" y="55"/>
                    <a:pt x="52" y="54"/>
                    <a:pt x="47" y="54"/>
                  </a:cubicBezTo>
                  <a:lnTo>
                    <a:pt x="39" y="54"/>
                  </a:lnTo>
                  <a:lnTo>
                    <a:pt x="39" y="76"/>
                  </a:lnTo>
                  <a:lnTo>
                    <a:pt x="30" y="76"/>
                  </a:lnTo>
                  <a:lnTo>
                    <a:pt x="30" y="22"/>
                  </a:lnTo>
                  <a:lnTo>
                    <a:pt x="49" y="22"/>
                  </a:lnTo>
                  <a:lnTo>
                    <a:pt x="49" y="22"/>
                  </a:lnTo>
                  <a:close/>
                  <a:moveTo>
                    <a:pt x="20" y="19"/>
                  </a:moveTo>
                  <a:lnTo>
                    <a:pt x="20" y="19"/>
                  </a:lnTo>
                  <a:cubicBezTo>
                    <a:pt x="11" y="27"/>
                    <a:pt x="7" y="37"/>
                    <a:pt x="7" y="49"/>
                  </a:cubicBezTo>
                  <a:cubicBezTo>
                    <a:pt x="7" y="61"/>
                    <a:pt x="11" y="71"/>
                    <a:pt x="20" y="79"/>
                  </a:cubicBezTo>
                  <a:cubicBezTo>
                    <a:pt x="28" y="87"/>
                    <a:pt x="38" y="92"/>
                    <a:pt x="50" y="92"/>
                  </a:cubicBezTo>
                  <a:cubicBezTo>
                    <a:pt x="61" y="92"/>
                    <a:pt x="71" y="87"/>
                    <a:pt x="80" y="79"/>
                  </a:cubicBezTo>
                  <a:cubicBezTo>
                    <a:pt x="88" y="71"/>
                    <a:pt x="92" y="61"/>
                    <a:pt x="92" y="49"/>
                  </a:cubicBezTo>
                  <a:cubicBezTo>
                    <a:pt x="92" y="37"/>
                    <a:pt x="88" y="27"/>
                    <a:pt x="80" y="19"/>
                  </a:cubicBezTo>
                  <a:cubicBezTo>
                    <a:pt x="71" y="10"/>
                    <a:pt x="61" y="6"/>
                    <a:pt x="50" y="6"/>
                  </a:cubicBezTo>
                  <a:cubicBezTo>
                    <a:pt x="38" y="6"/>
                    <a:pt x="28" y="10"/>
                    <a:pt x="20" y="19"/>
                  </a:cubicBezTo>
                  <a:close/>
                  <a:moveTo>
                    <a:pt x="85" y="84"/>
                  </a:moveTo>
                  <a:lnTo>
                    <a:pt x="85" y="84"/>
                  </a:lnTo>
                  <a:cubicBezTo>
                    <a:pt x="75" y="94"/>
                    <a:pt x="63" y="98"/>
                    <a:pt x="50" y="98"/>
                  </a:cubicBezTo>
                  <a:cubicBezTo>
                    <a:pt x="36" y="98"/>
                    <a:pt x="24" y="94"/>
                    <a:pt x="15" y="84"/>
                  </a:cubicBezTo>
                  <a:cubicBezTo>
                    <a:pt x="5" y="74"/>
                    <a:pt x="0" y="63"/>
                    <a:pt x="0" y="49"/>
                  </a:cubicBezTo>
                  <a:cubicBezTo>
                    <a:pt x="0" y="35"/>
                    <a:pt x="5" y="24"/>
                    <a:pt x="15" y="14"/>
                  </a:cubicBezTo>
                  <a:cubicBezTo>
                    <a:pt x="24" y="4"/>
                    <a:pt x="36" y="0"/>
                    <a:pt x="50" y="0"/>
                  </a:cubicBezTo>
                  <a:cubicBezTo>
                    <a:pt x="63" y="0"/>
                    <a:pt x="75" y="4"/>
                    <a:pt x="85" y="14"/>
                  </a:cubicBezTo>
                  <a:cubicBezTo>
                    <a:pt x="94" y="24"/>
                    <a:pt x="99" y="35"/>
                    <a:pt x="99" y="49"/>
                  </a:cubicBezTo>
                  <a:cubicBezTo>
                    <a:pt x="99" y="63"/>
                    <a:pt x="94" y="74"/>
                    <a:pt x="85" y="8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457200" y="8743301"/>
            <a:ext cx="297180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en-US" sz="700">
                <a:solidFill>
                  <a:schemeClr val="bg2"/>
                </a:solidFill>
              </a:rPr>
              <a:t>© 2016 Teradata</a:t>
            </a:r>
            <a:endParaRPr lang="en-US" sz="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09537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jp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20B24A-4901-584A-9EFA-AC0C3BF0E694}" type="datetime1">
              <a:rPr lang="en-US" smtClean="0"/>
              <a:t>7/21/17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6468" y="8743301"/>
            <a:ext cx="109004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0C8E8817-043E-4BA1-A90E-6FB9FA409362}" type="slidenum">
              <a:rPr lang="en-US" sz="700" smtClean="0">
                <a:solidFill>
                  <a:schemeClr val="bg2"/>
                </a:solidFill>
              </a:rPr>
              <a:pPr algn="r"/>
              <a:t>‹#›</a:t>
            </a:fld>
            <a:endParaRPr lang="en-US" sz="700" dirty="0">
              <a:solidFill>
                <a:schemeClr val="bg2"/>
              </a:solidFill>
            </a:endParaRPr>
          </a:p>
        </p:txBody>
      </p:sp>
      <p:grpSp>
        <p:nvGrpSpPr>
          <p:cNvPr id="9" name="Group 4"/>
          <p:cNvGrpSpPr>
            <a:grpSpLocks noChangeAspect="1"/>
          </p:cNvGrpSpPr>
          <p:nvPr/>
        </p:nvGrpSpPr>
        <p:grpSpPr bwMode="auto">
          <a:xfrm>
            <a:off x="6010878" y="8738453"/>
            <a:ext cx="531812" cy="119063"/>
            <a:chOff x="5137" y="4139"/>
            <a:chExt cx="335" cy="75"/>
          </a:xfrm>
          <a:solidFill>
            <a:schemeClr val="accent1"/>
          </a:solidFill>
        </p:grpSpPr>
        <p:sp>
          <p:nvSpPr>
            <p:cNvPr id="10" name="Freeform 5"/>
            <p:cNvSpPr>
              <a:spLocks noEditPoints="1"/>
            </p:cNvSpPr>
            <p:nvPr userDrawn="1"/>
          </p:nvSpPr>
          <p:spPr bwMode="auto">
            <a:xfrm>
              <a:off x="5137" y="4139"/>
              <a:ext cx="324" cy="75"/>
            </a:xfrm>
            <a:custGeom>
              <a:avLst/>
              <a:gdLst>
                <a:gd name="T0" fmla="*/ 660 w 3745"/>
                <a:gd name="T1" fmla="*/ 0 h 863"/>
                <a:gd name="T2" fmla="*/ 0 w 3745"/>
                <a:gd name="T3" fmla="*/ 73 h 863"/>
                <a:gd name="T4" fmla="*/ 292 w 3745"/>
                <a:gd name="T5" fmla="*/ 804 h 863"/>
                <a:gd name="T6" fmla="*/ 399 w 3745"/>
                <a:gd name="T7" fmla="*/ 863 h 863"/>
                <a:gd name="T8" fmla="*/ 637 w 3745"/>
                <a:gd name="T9" fmla="*/ 73 h 863"/>
                <a:gd name="T10" fmla="*/ 660 w 3745"/>
                <a:gd name="T11" fmla="*/ 0 h 863"/>
                <a:gd name="T12" fmla="*/ 2673 w 3745"/>
                <a:gd name="T13" fmla="*/ 181 h 863"/>
                <a:gd name="T14" fmla="*/ 2408 w 3745"/>
                <a:gd name="T15" fmla="*/ 768 h 863"/>
                <a:gd name="T16" fmla="*/ 2522 w 3745"/>
                <a:gd name="T17" fmla="*/ 729 h 863"/>
                <a:gd name="T18" fmla="*/ 2698 w 3745"/>
                <a:gd name="T19" fmla="*/ 596 h 863"/>
                <a:gd name="T20" fmla="*/ 2590 w 3745"/>
                <a:gd name="T21" fmla="*/ 533 h 863"/>
                <a:gd name="T22" fmla="*/ 2812 w 3745"/>
                <a:gd name="T23" fmla="*/ 729 h 863"/>
                <a:gd name="T24" fmla="*/ 2941 w 3745"/>
                <a:gd name="T25" fmla="*/ 768 h 863"/>
                <a:gd name="T26" fmla="*/ 2673 w 3745"/>
                <a:gd name="T27" fmla="*/ 181 h 863"/>
                <a:gd name="T28" fmla="*/ 3529 w 3745"/>
                <a:gd name="T29" fmla="*/ 203 h 863"/>
                <a:gd name="T30" fmla="*/ 3425 w 3745"/>
                <a:gd name="T31" fmla="*/ 203 h 863"/>
                <a:gd name="T32" fmla="*/ 3252 w 3745"/>
                <a:gd name="T33" fmla="*/ 768 h 863"/>
                <a:gd name="T34" fmla="*/ 3374 w 3745"/>
                <a:gd name="T35" fmla="*/ 596 h 863"/>
                <a:gd name="T36" fmla="*/ 3483 w 3745"/>
                <a:gd name="T37" fmla="*/ 533 h 863"/>
                <a:gd name="T38" fmla="*/ 3473 w 3745"/>
                <a:gd name="T39" fmla="*/ 310 h 863"/>
                <a:gd name="T40" fmla="*/ 3695 w 3745"/>
                <a:gd name="T41" fmla="*/ 768 h 863"/>
                <a:gd name="T42" fmla="*/ 3529 w 3745"/>
                <a:gd name="T43" fmla="*/ 203 h 863"/>
                <a:gd name="T44" fmla="*/ 1655 w 3745"/>
                <a:gd name="T45" fmla="*/ 181 h 863"/>
                <a:gd name="T46" fmla="*/ 1603 w 3745"/>
                <a:gd name="T47" fmla="*/ 203 h 863"/>
                <a:gd name="T48" fmla="*/ 1247 w 3745"/>
                <a:gd name="T49" fmla="*/ 515 h 863"/>
                <a:gd name="T50" fmla="*/ 1374 w 3745"/>
                <a:gd name="T51" fmla="*/ 336 h 863"/>
                <a:gd name="T52" fmla="*/ 969 w 3745"/>
                <a:gd name="T53" fmla="*/ 189 h 863"/>
                <a:gd name="T54" fmla="*/ 737 w 3745"/>
                <a:gd name="T55" fmla="*/ 704 h 863"/>
                <a:gd name="T56" fmla="*/ 625 w 3745"/>
                <a:gd name="T57" fmla="*/ 488 h 863"/>
                <a:gd name="T58" fmla="*/ 816 w 3745"/>
                <a:gd name="T59" fmla="*/ 424 h 863"/>
                <a:gd name="T60" fmla="*/ 625 w 3745"/>
                <a:gd name="T61" fmla="*/ 253 h 863"/>
                <a:gd name="T62" fmla="*/ 897 w 3745"/>
                <a:gd name="T63" fmla="*/ 189 h 863"/>
                <a:gd name="T64" fmla="*/ 520 w 3745"/>
                <a:gd name="T65" fmla="*/ 590 h 863"/>
                <a:gd name="T66" fmla="*/ 1074 w 3745"/>
                <a:gd name="T67" fmla="*/ 766 h 863"/>
                <a:gd name="T68" fmla="*/ 1149 w 3745"/>
                <a:gd name="T69" fmla="*/ 253 h 863"/>
                <a:gd name="T70" fmla="*/ 1271 w 3745"/>
                <a:gd name="T71" fmla="*/ 387 h 863"/>
                <a:gd name="T72" fmla="*/ 1110 w 3745"/>
                <a:gd name="T73" fmla="*/ 461 h 863"/>
                <a:gd name="T74" fmla="*/ 1338 w 3745"/>
                <a:gd name="T75" fmla="*/ 768 h 863"/>
                <a:gd name="T76" fmla="*/ 1505 w 3745"/>
                <a:gd name="T77" fmla="*/ 729 h 863"/>
                <a:gd name="T78" fmla="*/ 1680 w 3745"/>
                <a:gd name="T79" fmla="*/ 596 h 863"/>
                <a:gd name="T80" fmla="*/ 1573 w 3745"/>
                <a:gd name="T81" fmla="*/ 533 h 863"/>
                <a:gd name="T82" fmla="*/ 1795 w 3745"/>
                <a:gd name="T83" fmla="*/ 729 h 863"/>
                <a:gd name="T84" fmla="*/ 1923 w 3745"/>
                <a:gd name="T85" fmla="*/ 768 h 863"/>
                <a:gd name="T86" fmla="*/ 1655 w 3745"/>
                <a:gd name="T87" fmla="*/ 181 h 863"/>
                <a:gd name="T88" fmla="*/ 2304 w 3745"/>
                <a:gd name="T89" fmla="*/ 530 h 863"/>
                <a:gd name="T90" fmla="*/ 2068 w 3745"/>
                <a:gd name="T91" fmla="*/ 704 h 863"/>
                <a:gd name="T92" fmla="*/ 2159 w 3745"/>
                <a:gd name="T93" fmla="*/ 253 h 863"/>
                <a:gd name="T94" fmla="*/ 2304 w 3745"/>
                <a:gd name="T95" fmla="*/ 530 h 863"/>
                <a:gd name="T96" fmla="*/ 2409 w 3745"/>
                <a:gd name="T97" fmla="*/ 432 h 863"/>
                <a:gd name="T98" fmla="*/ 2159 w 3745"/>
                <a:gd name="T99" fmla="*/ 189 h 863"/>
                <a:gd name="T100" fmla="*/ 1963 w 3745"/>
                <a:gd name="T101" fmla="*/ 709 h 863"/>
                <a:gd name="T102" fmla="*/ 2159 w 3745"/>
                <a:gd name="T103" fmla="*/ 768 h 863"/>
                <a:gd name="T104" fmla="*/ 2409 w 3745"/>
                <a:gd name="T105" fmla="*/ 530 h 863"/>
                <a:gd name="T106" fmla="*/ 2409 w 3745"/>
                <a:gd name="T107" fmla="*/ 432 h 863"/>
                <a:gd name="T108" fmla="*/ 3332 w 3745"/>
                <a:gd name="T109" fmla="*/ 190 h 863"/>
                <a:gd name="T110" fmla="*/ 2831 w 3745"/>
                <a:gd name="T111" fmla="*/ 254 h 863"/>
                <a:gd name="T112" fmla="*/ 3028 w 3745"/>
                <a:gd name="T113" fmla="*/ 710 h 863"/>
                <a:gd name="T114" fmla="*/ 3135 w 3745"/>
                <a:gd name="T115" fmla="*/ 768 h 863"/>
                <a:gd name="T116" fmla="*/ 3313 w 3745"/>
                <a:gd name="T117" fmla="*/ 254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45" h="863">
                  <a:moveTo>
                    <a:pt x="660" y="0"/>
                  </a:moveTo>
                  <a:lnTo>
                    <a:pt x="660" y="0"/>
                  </a:lnTo>
                  <a:lnTo>
                    <a:pt x="22" y="0"/>
                  </a:lnTo>
                  <a:lnTo>
                    <a:pt x="0" y="73"/>
                  </a:lnTo>
                  <a:lnTo>
                    <a:pt x="292" y="73"/>
                  </a:lnTo>
                  <a:lnTo>
                    <a:pt x="292" y="804"/>
                  </a:lnTo>
                  <a:cubicBezTo>
                    <a:pt x="292" y="843"/>
                    <a:pt x="316" y="863"/>
                    <a:pt x="360" y="863"/>
                  </a:cubicBezTo>
                  <a:lnTo>
                    <a:pt x="399" y="863"/>
                  </a:lnTo>
                  <a:lnTo>
                    <a:pt x="399" y="73"/>
                  </a:lnTo>
                  <a:lnTo>
                    <a:pt x="637" y="73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2673" y="181"/>
                  </a:moveTo>
                  <a:lnTo>
                    <a:pt x="2673" y="181"/>
                  </a:lnTo>
                  <a:cubicBezTo>
                    <a:pt x="2647" y="181"/>
                    <a:pt x="2626" y="190"/>
                    <a:pt x="2621" y="203"/>
                  </a:cubicBezTo>
                  <a:lnTo>
                    <a:pt x="2408" y="768"/>
                  </a:lnTo>
                  <a:lnTo>
                    <a:pt x="2448" y="768"/>
                  </a:lnTo>
                  <a:cubicBezTo>
                    <a:pt x="2491" y="768"/>
                    <a:pt x="2509" y="764"/>
                    <a:pt x="2522" y="729"/>
                  </a:cubicBezTo>
                  <a:lnTo>
                    <a:pt x="2570" y="596"/>
                  </a:lnTo>
                  <a:lnTo>
                    <a:pt x="2698" y="596"/>
                  </a:lnTo>
                  <a:lnTo>
                    <a:pt x="2679" y="533"/>
                  </a:lnTo>
                  <a:lnTo>
                    <a:pt x="2590" y="533"/>
                  </a:lnTo>
                  <a:lnTo>
                    <a:pt x="2669" y="310"/>
                  </a:lnTo>
                  <a:lnTo>
                    <a:pt x="2812" y="729"/>
                  </a:lnTo>
                  <a:cubicBezTo>
                    <a:pt x="2824" y="764"/>
                    <a:pt x="2845" y="768"/>
                    <a:pt x="2891" y="768"/>
                  </a:cubicBezTo>
                  <a:lnTo>
                    <a:pt x="2941" y="768"/>
                  </a:lnTo>
                  <a:lnTo>
                    <a:pt x="2725" y="203"/>
                  </a:lnTo>
                  <a:cubicBezTo>
                    <a:pt x="2720" y="190"/>
                    <a:pt x="2697" y="181"/>
                    <a:pt x="2673" y="181"/>
                  </a:cubicBezTo>
                  <a:close/>
                  <a:moveTo>
                    <a:pt x="3529" y="203"/>
                  </a:moveTo>
                  <a:lnTo>
                    <a:pt x="3529" y="203"/>
                  </a:lnTo>
                  <a:cubicBezTo>
                    <a:pt x="3524" y="190"/>
                    <a:pt x="3501" y="181"/>
                    <a:pt x="3477" y="181"/>
                  </a:cubicBezTo>
                  <a:cubicBezTo>
                    <a:pt x="3451" y="181"/>
                    <a:pt x="3430" y="190"/>
                    <a:pt x="3425" y="203"/>
                  </a:cubicBezTo>
                  <a:lnTo>
                    <a:pt x="3212" y="768"/>
                  </a:lnTo>
                  <a:lnTo>
                    <a:pt x="3252" y="768"/>
                  </a:lnTo>
                  <a:cubicBezTo>
                    <a:pt x="3294" y="768"/>
                    <a:pt x="3313" y="764"/>
                    <a:pt x="3326" y="729"/>
                  </a:cubicBezTo>
                  <a:lnTo>
                    <a:pt x="3374" y="596"/>
                  </a:lnTo>
                  <a:lnTo>
                    <a:pt x="3502" y="596"/>
                  </a:lnTo>
                  <a:lnTo>
                    <a:pt x="3483" y="533"/>
                  </a:lnTo>
                  <a:lnTo>
                    <a:pt x="3394" y="533"/>
                  </a:lnTo>
                  <a:lnTo>
                    <a:pt x="3473" y="310"/>
                  </a:lnTo>
                  <a:lnTo>
                    <a:pt x="3616" y="729"/>
                  </a:lnTo>
                  <a:cubicBezTo>
                    <a:pt x="3628" y="764"/>
                    <a:pt x="3649" y="768"/>
                    <a:pt x="3695" y="768"/>
                  </a:cubicBezTo>
                  <a:lnTo>
                    <a:pt x="3745" y="768"/>
                  </a:lnTo>
                  <a:lnTo>
                    <a:pt x="3529" y="203"/>
                  </a:lnTo>
                  <a:lnTo>
                    <a:pt x="3529" y="203"/>
                  </a:lnTo>
                  <a:close/>
                  <a:moveTo>
                    <a:pt x="1655" y="181"/>
                  </a:moveTo>
                  <a:lnTo>
                    <a:pt x="1655" y="181"/>
                  </a:lnTo>
                  <a:cubicBezTo>
                    <a:pt x="1630" y="181"/>
                    <a:pt x="1608" y="190"/>
                    <a:pt x="1603" y="203"/>
                  </a:cubicBezTo>
                  <a:lnTo>
                    <a:pt x="1399" y="746"/>
                  </a:lnTo>
                  <a:lnTo>
                    <a:pt x="1247" y="515"/>
                  </a:lnTo>
                  <a:cubicBezTo>
                    <a:pt x="1327" y="501"/>
                    <a:pt x="1374" y="459"/>
                    <a:pt x="1374" y="387"/>
                  </a:cubicBezTo>
                  <a:lnTo>
                    <a:pt x="1374" y="336"/>
                  </a:lnTo>
                  <a:cubicBezTo>
                    <a:pt x="1374" y="232"/>
                    <a:pt x="1277" y="189"/>
                    <a:pt x="1149" y="189"/>
                  </a:cubicBezTo>
                  <a:lnTo>
                    <a:pt x="969" y="189"/>
                  </a:lnTo>
                  <a:lnTo>
                    <a:pt x="969" y="704"/>
                  </a:lnTo>
                  <a:lnTo>
                    <a:pt x="737" y="704"/>
                  </a:lnTo>
                  <a:cubicBezTo>
                    <a:pt x="646" y="704"/>
                    <a:pt x="625" y="684"/>
                    <a:pt x="625" y="590"/>
                  </a:cubicBezTo>
                  <a:lnTo>
                    <a:pt x="625" y="488"/>
                  </a:lnTo>
                  <a:lnTo>
                    <a:pt x="797" y="488"/>
                  </a:lnTo>
                  <a:lnTo>
                    <a:pt x="816" y="424"/>
                  </a:lnTo>
                  <a:lnTo>
                    <a:pt x="625" y="424"/>
                  </a:lnTo>
                  <a:lnTo>
                    <a:pt x="625" y="253"/>
                  </a:lnTo>
                  <a:lnTo>
                    <a:pt x="878" y="253"/>
                  </a:lnTo>
                  <a:lnTo>
                    <a:pt x="897" y="189"/>
                  </a:lnTo>
                  <a:lnTo>
                    <a:pt x="520" y="189"/>
                  </a:lnTo>
                  <a:lnTo>
                    <a:pt x="520" y="590"/>
                  </a:lnTo>
                  <a:cubicBezTo>
                    <a:pt x="520" y="724"/>
                    <a:pt x="552" y="768"/>
                    <a:pt x="735" y="768"/>
                  </a:cubicBezTo>
                  <a:lnTo>
                    <a:pt x="1074" y="766"/>
                  </a:lnTo>
                  <a:lnTo>
                    <a:pt x="1074" y="253"/>
                  </a:lnTo>
                  <a:lnTo>
                    <a:pt x="1149" y="253"/>
                  </a:lnTo>
                  <a:cubicBezTo>
                    <a:pt x="1230" y="253"/>
                    <a:pt x="1271" y="282"/>
                    <a:pt x="1271" y="337"/>
                  </a:cubicBezTo>
                  <a:lnTo>
                    <a:pt x="1271" y="387"/>
                  </a:lnTo>
                  <a:cubicBezTo>
                    <a:pt x="1271" y="443"/>
                    <a:pt x="1220" y="461"/>
                    <a:pt x="1157" y="461"/>
                  </a:cubicBezTo>
                  <a:lnTo>
                    <a:pt x="1110" y="461"/>
                  </a:lnTo>
                  <a:lnTo>
                    <a:pt x="1269" y="733"/>
                  </a:lnTo>
                  <a:cubicBezTo>
                    <a:pt x="1287" y="765"/>
                    <a:pt x="1296" y="768"/>
                    <a:pt x="1338" y="768"/>
                  </a:cubicBezTo>
                  <a:lnTo>
                    <a:pt x="1430" y="768"/>
                  </a:lnTo>
                  <a:cubicBezTo>
                    <a:pt x="1473" y="768"/>
                    <a:pt x="1492" y="764"/>
                    <a:pt x="1505" y="729"/>
                  </a:cubicBezTo>
                  <a:lnTo>
                    <a:pt x="1552" y="596"/>
                  </a:lnTo>
                  <a:lnTo>
                    <a:pt x="1680" y="596"/>
                  </a:lnTo>
                  <a:lnTo>
                    <a:pt x="1661" y="533"/>
                  </a:lnTo>
                  <a:lnTo>
                    <a:pt x="1573" y="533"/>
                  </a:lnTo>
                  <a:lnTo>
                    <a:pt x="1652" y="310"/>
                  </a:lnTo>
                  <a:lnTo>
                    <a:pt x="1795" y="729"/>
                  </a:lnTo>
                  <a:cubicBezTo>
                    <a:pt x="1807" y="764"/>
                    <a:pt x="1827" y="768"/>
                    <a:pt x="1873" y="768"/>
                  </a:cubicBezTo>
                  <a:lnTo>
                    <a:pt x="1923" y="768"/>
                  </a:lnTo>
                  <a:lnTo>
                    <a:pt x="1707" y="203"/>
                  </a:lnTo>
                  <a:cubicBezTo>
                    <a:pt x="1702" y="190"/>
                    <a:pt x="1679" y="181"/>
                    <a:pt x="1655" y="181"/>
                  </a:cubicBezTo>
                  <a:close/>
                  <a:moveTo>
                    <a:pt x="2304" y="530"/>
                  </a:moveTo>
                  <a:lnTo>
                    <a:pt x="2304" y="530"/>
                  </a:lnTo>
                  <a:cubicBezTo>
                    <a:pt x="2304" y="647"/>
                    <a:pt x="2266" y="704"/>
                    <a:pt x="2162" y="704"/>
                  </a:cubicBezTo>
                  <a:lnTo>
                    <a:pt x="2068" y="704"/>
                  </a:lnTo>
                  <a:lnTo>
                    <a:pt x="2068" y="253"/>
                  </a:lnTo>
                  <a:lnTo>
                    <a:pt x="2159" y="253"/>
                  </a:lnTo>
                  <a:cubicBezTo>
                    <a:pt x="2266" y="253"/>
                    <a:pt x="2304" y="316"/>
                    <a:pt x="2304" y="433"/>
                  </a:cubicBezTo>
                  <a:lnTo>
                    <a:pt x="2304" y="530"/>
                  </a:lnTo>
                  <a:lnTo>
                    <a:pt x="2304" y="530"/>
                  </a:lnTo>
                  <a:close/>
                  <a:moveTo>
                    <a:pt x="2409" y="432"/>
                  </a:moveTo>
                  <a:lnTo>
                    <a:pt x="2409" y="432"/>
                  </a:lnTo>
                  <a:cubicBezTo>
                    <a:pt x="2409" y="270"/>
                    <a:pt x="2326" y="189"/>
                    <a:pt x="2159" y="189"/>
                  </a:cubicBezTo>
                  <a:lnTo>
                    <a:pt x="1963" y="189"/>
                  </a:lnTo>
                  <a:lnTo>
                    <a:pt x="1963" y="709"/>
                  </a:lnTo>
                  <a:cubicBezTo>
                    <a:pt x="1963" y="748"/>
                    <a:pt x="1984" y="768"/>
                    <a:pt x="2029" y="768"/>
                  </a:cubicBezTo>
                  <a:lnTo>
                    <a:pt x="2159" y="768"/>
                  </a:lnTo>
                  <a:lnTo>
                    <a:pt x="2180" y="767"/>
                  </a:lnTo>
                  <a:cubicBezTo>
                    <a:pt x="2337" y="761"/>
                    <a:pt x="2409" y="693"/>
                    <a:pt x="2409" y="530"/>
                  </a:cubicBezTo>
                  <a:lnTo>
                    <a:pt x="2409" y="432"/>
                  </a:lnTo>
                  <a:lnTo>
                    <a:pt x="2409" y="432"/>
                  </a:lnTo>
                  <a:close/>
                  <a:moveTo>
                    <a:pt x="3332" y="190"/>
                  </a:moveTo>
                  <a:lnTo>
                    <a:pt x="3332" y="190"/>
                  </a:lnTo>
                  <a:lnTo>
                    <a:pt x="2851" y="190"/>
                  </a:lnTo>
                  <a:lnTo>
                    <a:pt x="2831" y="254"/>
                  </a:lnTo>
                  <a:lnTo>
                    <a:pt x="3028" y="254"/>
                  </a:lnTo>
                  <a:lnTo>
                    <a:pt x="3028" y="710"/>
                  </a:lnTo>
                  <a:cubicBezTo>
                    <a:pt x="3028" y="749"/>
                    <a:pt x="3052" y="768"/>
                    <a:pt x="3096" y="768"/>
                  </a:cubicBezTo>
                  <a:lnTo>
                    <a:pt x="3135" y="768"/>
                  </a:lnTo>
                  <a:lnTo>
                    <a:pt x="3135" y="254"/>
                  </a:lnTo>
                  <a:lnTo>
                    <a:pt x="3313" y="254"/>
                  </a:lnTo>
                  <a:lnTo>
                    <a:pt x="3332" y="19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/>
            <p:cNvSpPr>
              <a:spLocks noEditPoints="1"/>
            </p:cNvSpPr>
            <p:nvPr userDrawn="1"/>
          </p:nvSpPr>
          <p:spPr bwMode="auto">
            <a:xfrm>
              <a:off x="5464" y="4197"/>
              <a:ext cx="8" cy="9"/>
            </a:xfrm>
            <a:custGeom>
              <a:avLst/>
              <a:gdLst>
                <a:gd name="T0" fmla="*/ 59 w 99"/>
                <a:gd name="T1" fmla="*/ 30 h 98"/>
                <a:gd name="T2" fmla="*/ 59 w 99"/>
                <a:gd name="T3" fmla="*/ 30 h 98"/>
                <a:gd name="T4" fmla="*/ 47 w 99"/>
                <a:gd name="T5" fmla="*/ 28 h 98"/>
                <a:gd name="T6" fmla="*/ 39 w 99"/>
                <a:gd name="T7" fmla="*/ 28 h 98"/>
                <a:gd name="T8" fmla="*/ 39 w 99"/>
                <a:gd name="T9" fmla="*/ 48 h 98"/>
                <a:gd name="T10" fmla="*/ 48 w 99"/>
                <a:gd name="T11" fmla="*/ 48 h 98"/>
                <a:gd name="T12" fmla="*/ 57 w 99"/>
                <a:gd name="T13" fmla="*/ 46 h 98"/>
                <a:gd name="T14" fmla="*/ 63 w 99"/>
                <a:gd name="T15" fmla="*/ 38 h 98"/>
                <a:gd name="T16" fmla="*/ 59 w 99"/>
                <a:gd name="T17" fmla="*/ 30 h 98"/>
                <a:gd name="T18" fmla="*/ 49 w 99"/>
                <a:gd name="T19" fmla="*/ 22 h 98"/>
                <a:gd name="T20" fmla="*/ 49 w 99"/>
                <a:gd name="T21" fmla="*/ 22 h 98"/>
                <a:gd name="T22" fmla="*/ 63 w 99"/>
                <a:gd name="T23" fmla="*/ 23 h 98"/>
                <a:gd name="T24" fmla="*/ 72 w 99"/>
                <a:gd name="T25" fmla="*/ 37 h 98"/>
                <a:gd name="T26" fmla="*/ 66 w 99"/>
                <a:gd name="T27" fmla="*/ 48 h 98"/>
                <a:gd name="T28" fmla="*/ 59 w 99"/>
                <a:gd name="T29" fmla="*/ 51 h 98"/>
                <a:gd name="T30" fmla="*/ 68 w 99"/>
                <a:gd name="T31" fmla="*/ 56 h 98"/>
                <a:gd name="T32" fmla="*/ 71 w 99"/>
                <a:gd name="T33" fmla="*/ 64 h 98"/>
                <a:gd name="T34" fmla="*/ 71 w 99"/>
                <a:gd name="T35" fmla="*/ 68 h 98"/>
                <a:gd name="T36" fmla="*/ 71 w 99"/>
                <a:gd name="T37" fmla="*/ 72 h 98"/>
                <a:gd name="T38" fmla="*/ 72 w 99"/>
                <a:gd name="T39" fmla="*/ 75 h 98"/>
                <a:gd name="T40" fmla="*/ 72 w 99"/>
                <a:gd name="T41" fmla="*/ 76 h 98"/>
                <a:gd name="T42" fmla="*/ 63 w 99"/>
                <a:gd name="T43" fmla="*/ 76 h 98"/>
                <a:gd name="T44" fmla="*/ 63 w 99"/>
                <a:gd name="T45" fmla="*/ 75 h 98"/>
                <a:gd name="T46" fmla="*/ 63 w 99"/>
                <a:gd name="T47" fmla="*/ 75 h 98"/>
                <a:gd name="T48" fmla="*/ 62 w 99"/>
                <a:gd name="T49" fmla="*/ 73 h 98"/>
                <a:gd name="T50" fmla="*/ 62 w 99"/>
                <a:gd name="T51" fmla="*/ 69 h 98"/>
                <a:gd name="T52" fmla="*/ 57 w 99"/>
                <a:gd name="T53" fmla="*/ 56 h 98"/>
                <a:gd name="T54" fmla="*/ 47 w 99"/>
                <a:gd name="T55" fmla="*/ 54 h 98"/>
                <a:gd name="T56" fmla="*/ 39 w 99"/>
                <a:gd name="T57" fmla="*/ 54 h 98"/>
                <a:gd name="T58" fmla="*/ 39 w 99"/>
                <a:gd name="T59" fmla="*/ 76 h 98"/>
                <a:gd name="T60" fmla="*/ 30 w 99"/>
                <a:gd name="T61" fmla="*/ 76 h 98"/>
                <a:gd name="T62" fmla="*/ 30 w 99"/>
                <a:gd name="T63" fmla="*/ 22 h 98"/>
                <a:gd name="T64" fmla="*/ 49 w 99"/>
                <a:gd name="T65" fmla="*/ 22 h 98"/>
                <a:gd name="T66" fmla="*/ 49 w 99"/>
                <a:gd name="T67" fmla="*/ 22 h 98"/>
                <a:gd name="T68" fmla="*/ 20 w 99"/>
                <a:gd name="T69" fmla="*/ 19 h 98"/>
                <a:gd name="T70" fmla="*/ 20 w 99"/>
                <a:gd name="T71" fmla="*/ 19 h 98"/>
                <a:gd name="T72" fmla="*/ 7 w 99"/>
                <a:gd name="T73" fmla="*/ 49 h 98"/>
                <a:gd name="T74" fmla="*/ 20 w 99"/>
                <a:gd name="T75" fmla="*/ 79 h 98"/>
                <a:gd name="T76" fmla="*/ 50 w 99"/>
                <a:gd name="T77" fmla="*/ 92 h 98"/>
                <a:gd name="T78" fmla="*/ 80 w 99"/>
                <a:gd name="T79" fmla="*/ 79 h 98"/>
                <a:gd name="T80" fmla="*/ 92 w 99"/>
                <a:gd name="T81" fmla="*/ 49 h 98"/>
                <a:gd name="T82" fmla="*/ 80 w 99"/>
                <a:gd name="T83" fmla="*/ 19 h 98"/>
                <a:gd name="T84" fmla="*/ 50 w 99"/>
                <a:gd name="T85" fmla="*/ 6 h 98"/>
                <a:gd name="T86" fmla="*/ 20 w 99"/>
                <a:gd name="T87" fmla="*/ 19 h 98"/>
                <a:gd name="T88" fmla="*/ 85 w 99"/>
                <a:gd name="T89" fmla="*/ 84 h 98"/>
                <a:gd name="T90" fmla="*/ 85 w 99"/>
                <a:gd name="T91" fmla="*/ 84 h 98"/>
                <a:gd name="T92" fmla="*/ 50 w 99"/>
                <a:gd name="T93" fmla="*/ 98 h 98"/>
                <a:gd name="T94" fmla="*/ 15 w 99"/>
                <a:gd name="T95" fmla="*/ 84 h 98"/>
                <a:gd name="T96" fmla="*/ 0 w 99"/>
                <a:gd name="T97" fmla="*/ 49 h 98"/>
                <a:gd name="T98" fmla="*/ 15 w 99"/>
                <a:gd name="T99" fmla="*/ 14 h 98"/>
                <a:gd name="T100" fmla="*/ 50 w 99"/>
                <a:gd name="T101" fmla="*/ 0 h 98"/>
                <a:gd name="T102" fmla="*/ 85 w 99"/>
                <a:gd name="T103" fmla="*/ 14 h 98"/>
                <a:gd name="T104" fmla="*/ 99 w 99"/>
                <a:gd name="T105" fmla="*/ 49 h 98"/>
                <a:gd name="T106" fmla="*/ 85 w 99"/>
                <a:gd name="T107" fmla="*/ 8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9" h="98">
                  <a:moveTo>
                    <a:pt x="59" y="30"/>
                  </a:moveTo>
                  <a:lnTo>
                    <a:pt x="59" y="30"/>
                  </a:lnTo>
                  <a:cubicBezTo>
                    <a:pt x="57" y="29"/>
                    <a:pt x="53" y="28"/>
                    <a:pt x="47" y="28"/>
                  </a:cubicBezTo>
                  <a:lnTo>
                    <a:pt x="39" y="28"/>
                  </a:lnTo>
                  <a:lnTo>
                    <a:pt x="39" y="48"/>
                  </a:lnTo>
                  <a:lnTo>
                    <a:pt x="48" y="48"/>
                  </a:lnTo>
                  <a:cubicBezTo>
                    <a:pt x="52" y="48"/>
                    <a:pt x="55" y="47"/>
                    <a:pt x="57" y="46"/>
                  </a:cubicBezTo>
                  <a:cubicBezTo>
                    <a:pt x="61" y="45"/>
                    <a:pt x="63" y="42"/>
                    <a:pt x="63" y="38"/>
                  </a:cubicBezTo>
                  <a:cubicBezTo>
                    <a:pt x="63" y="34"/>
                    <a:pt x="61" y="31"/>
                    <a:pt x="59" y="30"/>
                  </a:cubicBezTo>
                  <a:close/>
                  <a:moveTo>
                    <a:pt x="49" y="22"/>
                  </a:moveTo>
                  <a:lnTo>
                    <a:pt x="49" y="22"/>
                  </a:lnTo>
                  <a:cubicBezTo>
                    <a:pt x="55" y="22"/>
                    <a:pt x="60" y="22"/>
                    <a:pt x="63" y="23"/>
                  </a:cubicBezTo>
                  <a:cubicBezTo>
                    <a:pt x="69" y="26"/>
                    <a:pt x="72" y="30"/>
                    <a:pt x="72" y="37"/>
                  </a:cubicBezTo>
                  <a:cubicBezTo>
                    <a:pt x="72" y="42"/>
                    <a:pt x="70" y="46"/>
                    <a:pt x="66" y="48"/>
                  </a:cubicBezTo>
                  <a:cubicBezTo>
                    <a:pt x="65" y="49"/>
                    <a:pt x="62" y="50"/>
                    <a:pt x="59" y="51"/>
                  </a:cubicBezTo>
                  <a:cubicBezTo>
                    <a:pt x="63" y="51"/>
                    <a:pt x="66" y="53"/>
                    <a:pt x="68" y="56"/>
                  </a:cubicBezTo>
                  <a:cubicBezTo>
                    <a:pt x="70" y="59"/>
                    <a:pt x="71" y="62"/>
                    <a:pt x="71" y="64"/>
                  </a:cubicBezTo>
                  <a:lnTo>
                    <a:pt x="71" y="68"/>
                  </a:lnTo>
                  <a:cubicBezTo>
                    <a:pt x="71" y="69"/>
                    <a:pt x="71" y="71"/>
                    <a:pt x="71" y="72"/>
                  </a:cubicBezTo>
                  <a:cubicBezTo>
                    <a:pt x="71" y="74"/>
                    <a:pt x="71" y="75"/>
                    <a:pt x="72" y="75"/>
                  </a:cubicBezTo>
                  <a:lnTo>
                    <a:pt x="72" y="76"/>
                  </a:lnTo>
                  <a:lnTo>
                    <a:pt x="63" y="76"/>
                  </a:lnTo>
                  <a:cubicBezTo>
                    <a:pt x="63" y="76"/>
                    <a:pt x="63" y="75"/>
                    <a:pt x="63" y="75"/>
                  </a:cubicBezTo>
                  <a:cubicBezTo>
                    <a:pt x="63" y="75"/>
                    <a:pt x="63" y="75"/>
                    <a:pt x="63" y="75"/>
                  </a:cubicBezTo>
                  <a:lnTo>
                    <a:pt x="62" y="73"/>
                  </a:lnTo>
                  <a:lnTo>
                    <a:pt x="62" y="69"/>
                  </a:lnTo>
                  <a:cubicBezTo>
                    <a:pt x="62" y="62"/>
                    <a:pt x="61" y="58"/>
                    <a:pt x="57" y="56"/>
                  </a:cubicBezTo>
                  <a:cubicBezTo>
                    <a:pt x="55" y="55"/>
                    <a:pt x="52" y="54"/>
                    <a:pt x="47" y="54"/>
                  </a:cubicBezTo>
                  <a:lnTo>
                    <a:pt x="39" y="54"/>
                  </a:lnTo>
                  <a:lnTo>
                    <a:pt x="39" y="76"/>
                  </a:lnTo>
                  <a:lnTo>
                    <a:pt x="30" y="76"/>
                  </a:lnTo>
                  <a:lnTo>
                    <a:pt x="30" y="22"/>
                  </a:lnTo>
                  <a:lnTo>
                    <a:pt x="49" y="22"/>
                  </a:lnTo>
                  <a:lnTo>
                    <a:pt x="49" y="22"/>
                  </a:lnTo>
                  <a:close/>
                  <a:moveTo>
                    <a:pt x="20" y="19"/>
                  </a:moveTo>
                  <a:lnTo>
                    <a:pt x="20" y="19"/>
                  </a:lnTo>
                  <a:cubicBezTo>
                    <a:pt x="11" y="27"/>
                    <a:pt x="7" y="37"/>
                    <a:pt x="7" y="49"/>
                  </a:cubicBezTo>
                  <a:cubicBezTo>
                    <a:pt x="7" y="61"/>
                    <a:pt x="11" y="71"/>
                    <a:pt x="20" y="79"/>
                  </a:cubicBezTo>
                  <a:cubicBezTo>
                    <a:pt x="28" y="87"/>
                    <a:pt x="38" y="92"/>
                    <a:pt x="50" y="92"/>
                  </a:cubicBezTo>
                  <a:cubicBezTo>
                    <a:pt x="61" y="92"/>
                    <a:pt x="71" y="87"/>
                    <a:pt x="80" y="79"/>
                  </a:cubicBezTo>
                  <a:cubicBezTo>
                    <a:pt x="88" y="71"/>
                    <a:pt x="92" y="61"/>
                    <a:pt x="92" y="49"/>
                  </a:cubicBezTo>
                  <a:cubicBezTo>
                    <a:pt x="92" y="37"/>
                    <a:pt x="88" y="27"/>
                    <a:pt x="80" y="19"/>
                  </a:cubicBezTo>
                  <a:cubicBezTo>
                    <a:pt x="71" y="10"/>
                    <a:pt x="61" y="6"/>
                    <a:pt x="50" y="6"/>
                  </a:cubicBezTo>
                  <a:cubicBezTo>
                    <a:pt x="38" y="6"/>
                    <a:pt x="28" y="10"/>
                    <a:pt x="20" y="19"/>
                  </a:cubicBezTo>
                  <a:close/>
                  <a:moveTo>
                    <a:pt x="85" y="84"/>
                  </a:moveTo>
                  <a:lnTo>
                    <a:pt x="85" y="84"/>
                  </a:lnTo>
                  <a:cubicBezTo>
                    <a:pt x="75" y="94"/>
                    <a:pt x="63" y="98"/>
                    <a:pt x="50" y="98"/>
                  </a:cubicBezTo>
                  <a:cubicBezTo>
                    <a:pt x="36" y="98"/>
                    <a:pt x="24" y="94"/>
                    <a:pt x="15" y="84"/>
                  </a:cubicBezTo>
                  <a:cubicBezTo>
                    <a:pt x="5" y="74"/>
                    <a:pt x="0" y="63"/>
                    <a:pt x="0" y="49"/>
                  </a:cubicBezTo>
                  <a:cubicBezTo>
                    <a:pt x="0" y="35"/>
                    <a:pt x="5" y="24"/>
                    <a:pt x="15" y="14"/>
                  </a:cubicBezTo>
                  <a:cubicBezTo>
                    <a:pt x="24" y="4"/>
                    <a:pt x="36" y="0"/>
                    <a:pt x="50" y="0"/>
                  </a:cubicBezTo>
                  <a:cubicBezTo>
                    <a:pt x="63" y="0"/>
                    <a:pt x="75" y="4"/>
                    <a:pt x="85" y="14"/>
                  </a:cubicBezTo>
                  <a:cubicBezTo>
                    <a:pt x="94" y="24"/>
                    <a:pt x="99" y="35"/>
                    <a:pt x="99" y="49"/>
                  </a:cubicBezTo>
                  <a:cubicBezTo>
                    <a:pt x="99" y="63"/>
                    <a:pt x="94" y="74"/>
                    <a:pt x="85" y="8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457200" y="8743301"/>
            <a:ext cx="297180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 lang="en-US" sz="700" smtClean="0">
                <a:solidFill>
                  <a:schemeClr val="bg2"/>
                </a:solidFill>
              </a:defRPr>
            </a:lvl1pPr>
          </a:lstStyle>
          <a:p>
            <a:r>
              <a:rPr lang="en-US"/>
              <a:t>© 2016 Teradata</a:t>
            </a:r>
          </a:p>
        </p:txBody>
      </p:sp>
    </p:spTree>
    <p:extLst>
      <p:ext uri="{BB962C8B-B14F-4D97-AF65-F5344CB8AC3E}">
        <p14:creationId xmlns:p14="http://schemas.microsoft.com/office/powerpoint/2010/main" val="39025879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173038" indent="-173038" algn="l" defTabSz="914400" rtl="0" eaLnBrk="1" latinLnBrk="0" hangingPunct="1">
      <a:lnSpc>
        <a:spcPct val="95000"/>
      </a:lnSpc>
      <a:spcBef>
        <a:spcPts val="4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284163" indent="-111125" algn="l" defTabSz="914400" rtl="0" eaLnBrk="1" latinLnBrk="0" hangingPunct="1">
      <a:lnSpc>
        <a:spcPct val="85000"/>
      </a:lnSpc>
      <a:spcBef>
        <a:spcPts val="1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401638" indent="-117475" algn="l" defTabSz="914400" rtl="0" eaLnBrk="1" latinLnBrk="0" hangingPunct="1">
      <a:lnSpc>
        <a:spcPct val="85000"/>
      </a:lnSpc>
      <a:spcBef>
        <a:spcPts val="1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512763" indent="-111125" algn="l" defTabSz="914400" rtl="0" eaLnBrk="1" latinLnBrk="0" hangingPunct="1">
      <a:lnSpc>
        <a:spcPct val="85000"/>
      </a:lnSpc>
      <a:spcBef>
        <a:spcPts val="1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630238" indent="-117475" algn="l" defTabSz="914400" rtl="0" eaLnBrk="1" latinLnBrk="0" hangingPunct="1">
      <a:lnSpc>
        <a:spcPct val="85000"/>
      </a:lnSpc>
      <a:spcBef>
        <a:spcPts val="1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Several alternative title slide layouts are available </a:t>
            </a:r>
            <a:r>
              <a:rPr lang="en-US" baseline="0" dirty="0"/>
              <a:t>toward the end of this template deck.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2016 Teradata</a:t>
            </a:r>
          </a:p>
        </p:txBody>
      </p:sp>
    </p:spTree>
    <p:extLst>
      <p:ext uri="{BB962C8B-B14F-4D97-AF65-F5344CB8AC3E}">
        <p14:creationId xmlns:p14="http://schemas.microsoft.com/office/powerpoint/2010/main" val="13325403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Closing</a:t>
            </a:r>
            <a:r>
              <a:rPr lang="en-US" baseline="0" dirty="0"/>
              <a:t> slide for all presentations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2016 Teradata</a:t>
            </a:r>
          </a:p>
        </p:txBody>
      </p:sp>
    </p:spTree>
    <p:extLst>
      <p:ext uri="{BB962C8B-B14F-4D97-AF65-F5344CB8AC3E}">
        <p14:creationId xmlns:p14="http://schemas.microsoft.com/office/powerpoint/2010/main" val="100998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Several alternative title slide layouts are available </a:t>
            </a:r>
            <a:r>
              <a:rPr lang="en-US" baseline="0" dirty="0"/>
              <a:t>toward the end of this template deck.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2016 Teradata</a:t>
            </a:r>
          </a:p>
        </p:txBody>
      </p:sp>
    </p:spTree>
    <p:extLst>
      <p:ext uri="{BB962C8B-B14F-4D97-AF65-F5344CB8AC3E}">
        <p14:creationId xmlns:p14="http://schemas.microsoft.com/office/powerpoint/2010/main" val="28175398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Several alternative title slide layouts are available </a:t>
            </a:r>
            <a:r>
              <a:rPr lang="en-US" baseline="0" dirty="0"/>
              <a:t>toward the end of this template deck.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2016 Teradata</a:t>
            </a:r>
          </a:p>
        </p:txBody>
      </p:sp>
    </p:spTree>
    <p:extLst>
      <p:ext uri="{BB962C8B-B14F-4D97-AF65-F5344CB8AC3E}">
        <p14:creationId xmlns:p14="http://schemas.microsoft.com/office/powerpoint/2010/main" val="39002323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 err="1"/>
              <a:t>We</a:t>
            </a:r>
            <a:r>
              <a:rPr lang="es-ES" baseline="0" dirty="0"/>
              <a:t> </a:t>
            </a:r>
            <a:r>
              <a:rPr lang="es-ES" baseline="0" dirty="0" err="1"/>
              <a:t>want</a:t>
            </a:r>
            <a:r>
              <a:rPr lang="es-ES" baseline="0" dirty="0"/>
              <a:t> to </a:t>
            </a:r>
            <a:r>
              <a:rPr lang="es-ES" baseline="0" dirty="0" err="1"/>
              <a:t>start</a:t>
            </a:r>
            <a:r>
              <a:rPr lang="es-ES" baseline="0" dirty="0"/>
              <a:t> </a:t>
            </a:r>
            <a:r>
              <a:rPr lang="es-ES" baseline="0" dirty="0" err="1"/>
              <a:t>with</a:t>
            </a:r>
            <a:r>
              <a:rPr lang="es-ES" baseline="0" dirty="0"/>
              <a:t> a </a:t>
            </a:r>
            <a:r>
              <a:rPr lang="es-ES" baseline="0" dirty="0" err="1"/>
              <a:t>story</a:t>
            </a:r>
            <a:r>
              <a:rPr lang="es-ES" baseline="0" dirty="0"/>
              <a:t> </a:t>
            </a:r>
            <a:r>
              <a:rPr lang="es-ES" baseline="0" dirty="0" err="1"/>
              <a:t>we</a:t>
            </a:r>
            <a:r>
              <a:rPr lang="es-ES" baseline="0" dirty="0"/>
              <a:t> </a:t>
            </a:r>
            <a:r>
              <a:rPr lang="es-ES" baseline="0" dirty="0" err="1"/>
              <a:t>read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newspaper</a:t>
            </a:r>
            <a:r>
              <a:rPr lang="es-ES" baseline="0" dirty="0"/>
              <a:t> a </a:t>
            </a:r>
            <a:r>
              <a:rPr lang="es-ES" baseline="0" dirty="0" err="1"/>
              <a:t>few</a:t>
            </a:r>
            <a:r>
              <a:rPr lang="es-ES" baseline="0" dirty="0"/>
              <a:t> </a:t>
            </a:r>
            <a:r>
              <a:rPr lang="es-ES" baseline="0" dirty="0" err="1"/>
              <a:t>days</a:t>
            </a:r>
            <a:r>
              <a:rPr lang="es-ES" baseline="0" dirty="0"/>
              <a:t> ago. </a:t>
            </a:r>
            <a:r>
              <a:rPr lang="es-ES" baseline="0" dirty="0" err="1"/>
              <a:t>It</a:t>
            </a:r>
            <a:r>
              <a:rPr lang="es-ES" baseline="0" dirty="0"/>
              <a:t> </a:t>
            </a:r>
            <a:r>
              <a:rPr lang="es-ES" baseline="0" dirty="0" err="1"/>
              <a:t>was</a:t>
            </a:r>
            <a:r>
              <a:rPr lang="es-ES" baseline="0" dirty="0"/>
              <a:t> </a:t>
            </a:r>
            <a:r>
              <a:rPr lang="es-ES" baseline="0" dirty="0" err="1"/>
              <a:t>used</a:t>
            </a:r>
            <a:r>
              <a:rPr lang="es-ES" baseline="0" dirty="0"/>
              <a:t> in </a:t>
            </a:r>
            <a:r>
              <a:rPr lang="es-ES" baseline="0" dirty="0" err="1"/>
              <a:t>another</a:t>
            </a:r>
            <a:r>
              <a:rPr lang="es-ES" baseline="0" dirty="0"/>
              <a:t> </a:t>
            </a:r>
            <a:r>
              <a:rPr lang="es-ES" baseline="0" dirty="0" err="1"/>
              <a:t>context</a:t>
            </a:r>
            <a:r>
              <a:rPr lang="es-ES" baseline="0" dirty="0"/>
              <a:t>, </a:t>
            </a:r>
            <a:r>
              <a:rPr lang="es-ES" baseline="0" dirty="0" err="1"/>
              <a:t>but</a:t>
            </a:r>
            <a:r>
              <a:rPr lang="es-ES" baseline="0" dirty="0"/>
              <a:t> </a:t>
            </a:r>
            <a:r>
              <a:rPr lang="es-ES" baseline="0" dirty="0" err="1"/>
              <a:t>we</a:t>
            </a:r>
            <a:r>
              <a:rPr lang="es-ES" baseline="0" dirty="0"/>
              <a:t> </a:t>
            </a:r>
            <a:r>
              <a:rPr lang="es-ES" baseline="0" dirty="0" err="1"/>
              <a:t>still</a:t>
            </a:r>
            <a:r>
              <a:rPr lang="es-ES" baseline="0" dirty="0"/>
              <a:t> </a:t>
            </a:r>
            <a:r>
              <a:rPr lang="es-ES" baseline="0" dirty="0" err="1"/>
              <a:t>find</a:t>
            </a:r>
            <a:r>
              <a:rPr lang="es-ES" baseline="0" dirty="0"/>
              <a:t> </a:t>
            </a:r>
            <a:r>
              <a:rPr lang="es-ES" baseline="0" dirty="0" err="1"/>
              <a:t>it</a:t>
            </a:r>
            <a:r>
              <a:rPr lang="es-ES" baseline="0" dirty="0"/>
              <a:t> </a:t>
            </a:r>
            <a:r>
              <a:rPr lang="es-ES" baseline="0" dirty="0" err="1"/>
              <a:t>relevant</a:t>
            </a:r>
            <a:r>
              <a:rPr lang="es-ES" baseline="0" dirty="0"/>
              <a:t> to </a:t>
            </a:r>
            <a:r>
              <a:rPr lang="es-ES" baseline="0" dirty="0" err="1"/>
              <a:t>our</a:t>
            </a:r>
            <a:r>
              <a:rPr lang="es-ES" baseline="0" dirty="0"/>
              <a:t> case.</a:t>
            </a:r>
          </a:p>
          <a:p>
            <a:pPr marL="0" indent="0">
              <a:buNone/>
            </a:pPr>
            <a:endParaRPr lang="es-ES" baseline="0" dirty="0"/>
          </a:p>
          <a:p>
            <a:pPr marL="0" indent="0">
              <a:buNone/>
            </a:pPr>
            <a:r>
              <a:rPr lang="es-ES" baseline="0" dirty="0"/>
              <a:t>In 1965, </a:t>
            </a:r>
            <a:r>
              <a:rPr lang="es-ES" baseline="0" dirty="0" err="1"/>
              <a:t>Andre-Francois</a:t>
            </a:r>
            <a:r>
              <a:rPr lang="es-ES" baseline="0" dirty="0"/>
              <a:t> </a:t>
            </a:r>
            <a:r>
              <a:rPr lang="es-ES" baseline="0" dirty="0" err="1"/>
              <a:t>Raffray</a:t>
            </a:r>
            <a:r>
              <a:rPr lang="es-ES" baseline="0" dirty="0"/>
              <a:t>, a 47 </a:t>
            </a:r>
            <a:r>
              <a:rPr lang="es-ES" baseline="0" dirty="0" err="1"/>
              <a:t>year</a:t>
            </a:r>
            <a:r>
              <a:rPr lang="es-ES" baseline="0" dirty="0"/>
              <a:t> </a:t>
            </a:r>
            <a:r>
              <a:rPr lang="es-ES" baseline="0" dirty="0" err="1"/>
              <a:t>old</a:t>
            </a:r>
            <a:r>
              <a:rPr lang="es-ES" baseline="0" dirty="0"/>
              <a:t> </a:t>
            </a:r>
            <a:r>
              <a:rPr lang="es-ES" baseline="0" dirty="0" err="1"/>
              <a:t>layer</a:t>
            </a:r>
            <a:r>
              <a:rPr lang="es-ES" baseline="0" dirty="0"/>
              <a:t>, </a:t>
            </a:r>
            <a:r>
              <a:rPr lang="es-ES" baseline="0" dirty="0" err="1"/>
              <a:t>made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deal</a:t>
            </a:r>
            <a:r>
              <a:rPr lang="es-ES" baseline="0" dirty="0"/>
              <a:t> of </a:t>
            </a:r>
            <a:r>
              <a:rPr lang="es-ES" baseline="0" dirty="0" err="1"/>
              <a:t>his</a:t>
            </a:r>
            <a:r>
              <a:rPr lang="es-ES" baseline="0" dirty="0"/>
              <a:t> </a:t>
            </a:r>
            <a:r>
              <a:rPr lang="es-ES" baseline="0" dirty="0" err="1"/>
              <a:t>life</a:t>
            </a:r>
            <a:r>
              <a:rPr lang="es-ES" baseline="0" dirty="0"/>
              <a:t>. He </a:t>
            </a:r>
            <a:r>
              <a:rPr lang="es-ES" baseline="0" dirty="0" err="1"/>
              <a:t>persuaded</a:t>
            </a:r>
            <a:r>
              <a:rPr lang="es-ES" baseline="0" dirty="0"/>
              <a:t> a </a:t>
            </a:r>
            <a:r>
              <a:rPr lang="es-ES" baseline="0" dirty="0" err="1"/>
              <a:t>window</a:t>
            </a:r>
            <a:r>
              <a:rPr lang="es-ES" baseline="0" dirty="0"/>
              <a:t>, </a:t>
            </a:r>
            <a:r>
              <a:rPr lang="es-ES" baseline="0" dirty="0" err="1"/>
              <a:t>who</a:t>
            </a:r>
            <a:r>
              <a:rPr lang="es-ES" baseline="0" dirty="0"/>
              <a:t> </a:t>
            </a:r>
            <a:r>
              <a:rPr lang="es-ES" baseline="0" dirty="0" err="1"/>
              <a:t>owned</a:t>
            </a:r>
            <a:r>
              <a:rPr lang="es-ES" baseline="0" dirty="0"/>
              <a:t> </a:t>
            </a:r>
            <a:r>
              <a:rPr lang="es-ES" baseline="0" dirty="0" err="1"/>
              <a:t>an</a:t>
            </a:r>
            <a:r>
              <a:rPr lang="es-ES" baseline="0" dirty="0"/>
              <a:t> </a:t>
            </a:r>
            <a:r>
              <a:rPr lang="es-ES" baseline="0" dirty="0" err="1"/>
              <a:t>apartment</a:t>
            </a:r>
            <a:r>
              <a:rPr lang="es-ES" baseline="0" dirty="0"/>
              <a:t> in Arles,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if</a:t>
            </a:r>
            <a:r>
              <a:rPr lang="es-ES" baseline="0" dirty="0"/>
              <a:t> he </a:t>
            </a:r>
            <a:r>
              <a:rPr lang="es-ES" baseline="0" dirty="0" err="1"/>
              <a:t>paid</a:t>
            </a:r>
            <a:r>
              <a:rPr lang="es-ES" baseline="0" dirty="0"/>
              <a:t> 500$ per </a:t>
            </a:r>
            <a:r>
              <a:rPr lang="es-ES" baseline="0" dirty="0" err="1"/>
              <a:t>month</a:t>
            </a:r>
            <a:r>
              <a:rPr lang="es-ES" baseline="0" dirty="0"/>
              <a:t> </a:t>
            </a:r>
            <a:r>
              <a:rPr lang="es-ES" baseline="0" dirty="0" err="1"/>
              <a:t>until</a:t>
            </a:r>
            <a:r>
              <a:rPr lang="es-ES" baseline="0" dirty="0"/>
              <a:t> </a:t>
            </a:r>
            <a:r>
              <a:rPr lang="es-ES" baseline="0" dirty="0" err="1"/>
              <a:t>she</a:t>
            </a:r>
            <a:r>
              <a:rPr lang="es-ES" baseline="0" dirty="0"/>
              <a:t> </a:t>
            </a:r>
            <a:r>
              <a:rPr lang="es-ES" baseline="0" dirty="0" err="1"/>
              <a:t>died</a:t>
            </a:r>
            <a:r>
              <a:rPr lang="es-ES" baseline="0" dirty="0"/>
              <a:t>, </a:t>
            </a:r>
            <a:r>
              <a:rPr lang="es-ES" baseline="0" dirty="0" err="1"/>
              <a:t>she</a:t>
            </a:r>
            <a:r>
              <a:rPr lang="es-ES" baseline="0" dirty="0"/>
              <a:t> </a:t>
            </a:r>
            <a:r>
              <a:rPr lang="es-ES" baseline="0" dirty="0" err="1"/>
              <a:t>would</a:t>
            </a:r>
            <a:r>
              <a:rPr lang="es-ES" baseline="0" dirty="0"/>
              <a:t> </a:t>
            </a:r>
            <a:r>
              <a:rPr lang="es-ES" baseline="0" dirty="0" err="1"/>
              <a:t>leave</a:t>
            </a:r>
            <a:r>
              <a:rPr lang="es-ES" baseline="0" dirty="0"/>
              <a:t> </a:t>
            </a:r>
            <a:r>
              <a:rPr lang="es-ES" baseline="0" dirty="0" err="1"/>
              <a:t>him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apartment</a:t>
            </a:r>
            <a:r>
              <a:rPr lang="es-ES" baseline="0" dirty="0"/>
              <a:t> in </a:t>
            </a:r>
            <a:r>
              <a:rPr lang="es-ES" baseline="0" dirty="0" err="1"/>
              <a:t>her</a:t>
            </a:r>
            <a:r>
              <a:rPr lang="es-ES" baseline="0" dirty="0"/>
              <a:t> </a:t>
            </a:r>
            <a:r>
              <a:rPr lang="es-ES" baseline="0" dirty="0" err="1"/>
              <a:t>will</a:t>
            </a:r>
            <a:r>
              <a:rPr lang="es-ES" baseline="0" dirty="0"/>
              <a:t>. </a:t>
            </a:r>
            <a:r>
              <a:rPr lang="es-ES" baseline="0" dirty="0" err="1"/>
              <a:t>She</a:t>
            </a:r>
            <a:r>
              <a:rPr lang="es-ES" baseline="0" dirty="0"/>
              <a:t> </a:t>
            </a:r>
            <a:r>
              <a:rPr lang="es-ES" baseline="0" dirty="0" err="1"/>
              <a:t>was</a:t>
            </a:r>
            <a:r>
              <a:rPr lang="es-ES" baseline="0" dirty="0"/>
              <a:t> </a:t>
            </a:r>
            <a:r>
              <a:rPr lang="es-ES" baseline="0" dirty="0" err="1"/>
              <a:t>already</a:t>
            </a:r>
            <a:r>
              <a:rPr lang="es-ES" baseline="0" dirty="0"/>
              <a:t> 90 </a:t>
            </a:r>
            <a:r>
              <a:rPr lang="es-ES" baseline="0" dirty="0" err="1"/>
              <a:t>years</a:t>
            </a:r>
            <a:r>
              <a:rPr lang="es-ES" baseline="0" dirty="0"/>
              <a:t> </a:t>
            </a:r>
            <a:r>
              <a:rPr lang="es-ES" baseline="0" dirty="0" err="1"/>
              <a:t>old</a:t>
            </a:r>
            <a:r>
              <a:rPr lang="es-ES" baseline="0" dirty="0"/>
              <a:t>, so </a:t>
            </a:r>
            <a:r>
              <a:rPr lang="es-ES" baseline="0" dirty="0" err="1"/>
              <a:t>this</a:t>
            </a:r>
            <a:r>
              <a:rPr lang="es-ES" baseline="0" dirty="0"/>
              <a:t> </a:t>
            </a:r>
            <a:r>
              <a:rPr lang="es-ES" baseline="0" dirty="0" err="1"/>
              <a:t>seemed</a:t>
            </a:r>
            <a:r>
              <a:rPr lang="es-ES" baseline="0" dirty="0"/>
              <a:t> a </a:t>
            </a:r>
            <a:r>
              <a:rPr lang="es-ES" baseline="0" dirty="0" err="1"/>
              <a:t>very</a:t>
            </a:r>
            <a:r>
              <a:rPr lang="es-ES" baseline="0" dirty="0"/>
              <a:t> </a:t>
            </a:r>
            <a:r>
              <a:rPr lang="es-ES" baseline="0" dirty="0" err="1"/>
              <a:t>safe</a:t>
            </a:r>
            <a:r>
              <a:rPr lang="es-ES" baseline="0" dirty="0"/>
              <a:t> </a:t>
            </a:r>
            <a:r>
              <a:rPr lang="es-ES" baseline="0" dirty="0" err="1"/>
              <a:t>bet</a:t>
            </a:r>
            <a:r>
              <a:rPr lang="es-ES" baseline="0" dirty="0"/>
              <a:t>.</a:t>
            </a:r>
          </a:p>
          <a:p>
            <a:pPr marL="0" indent="0">
              <a:buNone/>
            </a:pPr>
            <a:endParaRPr lang="es-ES" baseline="0" dirty="0"/>
          </a:p>
          <a:p>
            <a:pPr marL="0" indent="0">
              <a:buNone/>
            </a:pPr>
            <a:r>
              <a:rPr lang="es-ES" baseline="0" dirty="0" err="1"/>
              <a:t>However</a:t>
            </a:r>
            <a:r>
              <a:rPr lang="es-ES" baseline="0" dirty="0"/>
              <a:t>, 30 </a:t>
            </a:r>
            <a:r>
              <a:rPr lang="es-ES" baseline="0" dirty="0" err="1"/>
              <a:t>years</a:t>
            </a:r>
            <a:r>
              <a:rPr lang="es-ES" baseline="0" dirty="0"/>
              <a:t> </a:t>
            </a:r>
            <a:r>
              <a:rPr lang="es-ES" baseline="0" dirty="0" err="1"/>
              <a:t>later</a:t>
            </a:r>
            <a:r>
              <a:rPr lang="es-ES" baseline="0" dirty="0"/>
              <a:t>, Mr. </a:t>
            </a:r>
            <a:r>
              <a:rPr lang="es-ES" baseline="0" dirty="0" err="1"/>
              <a:t>Raffray</a:t>
            </a:r>
            <a:r>
              <a:rPr lang="es-ES" baseline="0" dirty="0"/>
              <a:t> </a:t>
            </a:r>
            <a:r>
              <a:rPr lang="es-ES" baseline="0" dirty="0" err="1"/>
              <a:t>was</a:t>
            </a:r>
            <a:r>
              <a:rPr lang="es-ES" baseline="0" dirty="0"/>
              <a:t> </a:t>
            </a:r>
            <a:r>
              <a:rPr lang="es-ES" baseline="0" dirty="0" err="1"/>
              <a:t>dead</a:t>
            </a:r>
            <a:r>
              <a:rPr lang="es-ES" baseline="0" dirty="0"/>
              <a:t>, and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old</a:t>
            </a:r>
            <a:r>
              <a:rPr lang="es-ES" baseline="0" dirty="0"/>
              <a:t> </a:t>
            </a:r>
            <a:r>
              <a:rPr lang="es-ES" baseline="0" dirty="0" err="1"/>
              <a:t>widow</a:t>
            </a:r>
            <a:r>
              <a:rPr lang="es-ES" baseline="0" dirty="0"/>
              <a:t> </a:t>
            </a:r>
            <a:r>
              <a:rPr lang="es-ES" baseline="0" dirty="0" err="1"/>
              <a:t>was</a:t>
            </a:r>
            <a:r>
              <a:rPr lang="es-ES" baseline="0" dirty="0"/>
              <a:t> </a:t>
            </a:r>
            <a:r>
              <a:rPr lang="es-ES" baseline="0" dirty="0" err="1"/>
              <a:t>still</a:t>
            </a:r>
            <a:r>
              <a:rPr lang="es-ES" baseline="0" dirty="0"/>
              <a:t> </a:t>
            </a:r>
            <a:r>
              <a:rPr lang="es-ES" baseline="0" dirty="0" err="1"/>
              <a:t>going</a:t>
            </a:r>
            <a:r>
              <a:rPr lang="es-ES" baseline="0" dirty="0"/>
              <a:t> </a:t>
            </a:r>
            <a:r>
              <a:rPr lang="es-ES" baseline="0" dirty="0" err="1"/>
              <a:t>strong</a:t>
            </a:r>
            <a:r>
              <a:rPr lang="es-ES" baseline="0" dirty="0"/>
              <a:t>. </a:t>
            </a:r>
          </a:p>
          <a:p>
            <a:pPr marL="0" indent="0">
              <a:buNone/>
            </a:pPr>
            <a:endParaRPr lang="es-ES" baseline="0" dirty="0"/>
          </a:p>
          <a:p>
            <a:pPr marL="0" indent="0">
              <a:buNone/>
            </a:pPr>
            <a:r>
              <a:rPr lang="es-ES" baseline="0" dirty="0" err="1"/>
              <a:t>When</a:t>
            </a:r>
            <a:r>
              <a:rPr lang="es-ES" baseline="0" dirty="0"/>
              <a:t> </a:t>
            </a:r>
            <a:r>
              <a:rPr lang="es-ES" baseline="0" dirty="0" err="1"/>
              <a:t>she</a:t>
            </a:r>
            <a:r>
              <a:rPr lang="es-ES" baseline="0" dirty="0"/>
              <a:t> </a:t>
            </a:r>
            <a:r>
              <a:rPr lang="es-ES" baseline="0" dirty="0" err="1"/>
              <a:t>finally</a:t>
            </a:r>
            <a:r>
              <a:rPr lang="es-ES" baseline="0" dirty="0"/>
              <a:t> </a:t>
            </a:r>
            <a:r>
              <a:rPr lang="es-ES" baseline="0" dirty="0" err="1"/>
              <a:t>died</a:t>
            </a:r>
            <a:r>
              <a:rPr lang="es-ES" baseline="0" dirty="0"/>
              <a:t>, at </a:t>
            </a:r>
            <a:r>
              <a:rPr lang="es-ES" baseline="0" dirty="0" err="1"/>
              <a:t>age</a:t>
            </a:r>
            <a:r>
              <a:rPr lang="es-ES" baseline="0" dirty="0"/>
              <a:t> 122,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Raffray</a:t>
            </a:r>
            <a:r>
              <a:rPr lang="es-ES" baseline="0" dirty="0"/>
              <a:t> </a:t>
            </a:r>
            <a:r>
              <a:rPr lang="es-ES" baseline="0" dirty="0" err="1"/>
              <a:t>family</a:t>
            </a:r>
            <a:r>
              <a:rPr lang="es-ES" baseline="0" dirty="0"/>
              <a:t> </a:t>
            </a:r>
            <a:r>
              <a:rPr lang="es-ES" baseline="0" dirty="0" err="1"/>
              <a:t>had</a:t>
            </a:r>
            <a:r>
              <a:rPr lang="es-ES" baseline="0" dirty="0"/>
              <a:t> </a:t>
            </a:r>
            <a:r>
              <a:rPr lang="es-ES" baseline="0" dirty="0" err="1"/>
              <a:t>paid</a:t>
            </a:r>
            <a:r>
              <a:rPr lang="es-ES" baseline="0" dirty="0"/>
              <a:t> </a:t>
            </a:r>
            <a:r>
              <a:rPr lang="es-ES" baseline="0" dirty="0" err="1"/>
              <a:t>her</a:t>
            </a:r>
            <a:r>
              <a:rPr lang="es-ES" baseline="0" dirty="0"/>
              <a:t> more </a:t>
            </a:r>
            <a:r>
              <a:rPr lang="es-ES" baseline="0" dirty="0" err="1"/>
              <a:t>than</a:t>
            </a:r>
            <a:r>
              <a:rPr lang="es-ES" baseline="0" dirty="0"/>
              <a:t> </a:t>
            </a:r>
            <a:r>
              <a:rPr lang="es-ES" baseline="0" dirty="0" err="1"/>
              <a:t>twice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value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home.</a:t>
            </a:r>
          </a:p>
          <a:p>
            <a:pPr marL="0" indent="0">
              <a:buNone/>
            </a:pPr>
            <a:endParaRPr lang="es-ES" baseline="0" dirty="0"/>
          </a:p>
          <a:p>
            <a:pPr marL="0" indent="0">
              <a:buNone/>
            </a:pPr>
            <a:r>
              <a:rPr lang="es-ES" baseline="0" dirty="0"/>
              <a:t>--</a:t>
            </a:r>
          </a:p>
          <a:p>
            <a:pPr marL="0" indent="0">
              <a:buNone/>
            </a:pPr>
            <a:endParaRPr lang="es-ES" baseline="0" dirty="0"/>
          </a:p>
          <a:p>
            <a:pPr marL="0" indent="0">
              <a:buNone/>
            </a:pPr>
            <a:r>
              <a:rPr lang="es-ES" baseline="0" dirty="0" err="1"/>
              <a:t>What</a:t>
            </a:r>
            <a:r>
              <a:rPr lang="es-ES" baseline="0" dirty="0"/>
              <a:t> can </a:t>
            </a:r>
            <a:r>
              <a:rPr lang="es-ES" baseline="0" dirty="0" err="1"/>
              <a:t>we</a:t>
            </a:r>
            <a:r>
              <a:rPr lang="es-ES" baseline="0" dirty="0"/>
              <a:t> </a:t>
            </a:r>
            <a:r>
              <a:rPr lang="es-ES" baseline="0" dirty="0" err="1"/>
              <a:t>learn</a:t>
            </a:r>
            <a:r>
              <a:rPr lang="es-ES" baseline="0" dirty="0"/>
              <a:t>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this</a:t>
            </a:r>
            <a:r>
              <a:rPr lang="es-ES" baseline="0" dirty="0"/>
              <a:t> </a:t>
            </a:r>
            <a:r>
              <a:rPr lang="es-ES" baseline="0" dirty="0" err="1"/>
              <a:t>story</a:t>
            </a:r>
            <a:r>
              <a:rPr lang="es-ES" baseline="0" dirty="0"/>
              <a:t>? </a:t>
            </a:r>
          </a:p>
          <a:p>
            <a:pPr marL="0" indent="0">
              <a:buNone/>
            </a:pPr>
            <a:endParaRPr lang="es-ES" baseline="0" dirty="0"/>
          </a:p>
          <a:p>
            <a:pPr marL="0" indent="0">
              <a:buNone/>
            </a:pPr>
            <a:r>
              <a:rPr lang="es-ES" baseline="0" dirty="0" err="1"/>
              <a:t>We</a:t>
            </a:r>
            <a:r>
              <a:rPr lang="es-ES" baseline="0" dirty="0"/>
              <a:t> </a:t>
            </a:r>
            <a:r>
              <a:rPr lang="es-ES" baseline="0" dirty="0" err="1"/>
              <a:t>read</a:t>
            </a:r>
            <a:r>
              <a:rPr lang="es-ES" baseline="0" dirty="0"/>
              <a:t> a </a:t>
            </a:r>
            <a:r>
              <a:rPr lang="es-ES" baseline="0" dirty="0" err="1"/>
              <a:t>few</a:t>
            </a:r>
            <a:r>
              <a:rPr lang="es-ES" baseline="0" dirty="0"/>
              <a:t> </a:t>
            </a:r>
            <a:r>
              <a:rPr lang="es-ES" baseline="0" dirty="0" err="1"/>
              <a:t>things</a:t>
            </a:r>
            <a:r>
              <a:rPr lang="es-ES" baseline="0" dirty="0"/>
              <a:t>:</a:t>
            </a:r>
          </a:p>
          <a:p>
            <a:pPr marL="228600" indent="-228600">
              <a:buFont typeface="+mj-lt"/>
              <a:buAutoNum type="arabicPeriod"/>
            </a:pPr>
            <a:r>
              <a:rPr lang="es-ES" baseline="0" dirty="0" err="1"/>
              <a:t>Using</a:t>
            </a:r>
            <a:r>
              <a:rPr lang="es-ES" baseline="0" dirty="0"/>
              <a:t> popular </a:t>
            </a:r>
            <a:r>
              <a:rPr lang="es-ES" baseline="0" dirty="0" err="1"/>
              <a:t>knowledge</a:t>
            </a:r>
            <a:r>
              <a:rPr lang="es-ES" baseline="0" dirty="0"/>
              <a:t> and </a:t>
            </a:r>
            <a:r>
              <a:rPr lang="es-ES" baseline="0" dirty="0" err="1"/>
              <a:t>intuition</a:t>
            </a:r>
            <a:r>
              <a:rPr lang="es-ES" baseline="0" dirty="0"/>
              <a:t> to </a:t>
            </a:r>
            <a:r>
              <a:rPr lang="es-ES" baseline="0" dirty="0" err="1"/>
              <a:t>make</a:t>
            </a:r>
            <a:r>
              <a:rPr lang="es-ES" baseline="0" dirty="0"/>
              <a:t> </a:t>
            </a:r>
            <a:r>
              <a:rPr lang="es-ES" baseline="0" dirty="0" err="1"/>
              <a:t>decisions</a:t>
            </a:r>
            <a:r>
              <a:rPr lang="es-ES" baseline="0" dirty="0"/>
              <a:t> </a:t>
            </a:r>
            <a:r>
              <a:rPr lang="es-ES" baseline="0" dirty="0" err="1"/>
              <a:t>works</a:t>
            </a:r>
            <a:r>
              <a:rPr lang="es-ES" baseline="0" dirty="0"/>
              <a:t> </a:t>
            </a:r>
            <a:r>
              <a:rPr lang="es-ES" baseline="0" dirty="0" err="1"/>
              <a:t>many</a:t>
            </a:r>
            <a:r>
              <a:rPr lang="es-ES" baseline="0" dirty="0"/>
              <a:t> times -&gt; </a:t>
            </a:r>
            <a:r>
              <a:rPr lang="es-ES" baseline="0" dirty="0" err="1"/>
              <a:t>But</a:t>
            </a:r>
            <a:r>
              <a:rPr lang="es-ES" baseline="0" dirty="0"/>
              <a:t> </a:t>
            </a:r>
            <a:r>
              <a:rPr lang="es-ES" baseline="0" dirty="0" err="1"/>
              <a:t>it</a:t>
            </a:r>
            <a:r>
              <a:rPr lang="es-ES" baseline="0" dirty="0"/>
              <a:t> can </a:t>
            </a:r>
            <a:r>
              <a:rPr lang="es-ES" baseline="0" dirty="0" err="1"/>
              <a:t>also</a:t>
            </a:r>
            <a:r>
              <a:rPr lang="es-ES" baseline="0" dirty="0"/>
              <a:t> </a:t>
            </a:r>
            <a:r>
              <a:rPr lang="es-ES" baseline="0" dirty="0" err="1"/>
              <a:t>turn</a:t>
            </a:r>
            <a:r>
              <a:rPr lang="es-ES" baseline="0" dirty="0"/>
              <a:t> </a:t>
            </a:r>
            <a:r>
              <a:rPr lang="es-ES" baseline="0" dirty="0" err="1"/>
              <a:t>out</a:t>
            </a:r>
            <a:r>
              <a:rPr lang="es-ES" baseline="0" dirty="0"/>
              <a:t> to be </a:t>
            </a:r>
            <a:r>
              <a:rPr lang="es-ES" baseline="0" dirty="0" err="1"/>
              <a:t>very</a:t>
            </a:r>
            <a:r>
              <a:rPr lang="es-ES" baseline="0" dirty="0"/>
              <a:t> </a:t>
            </a:r>
            <a:r>
              <a:rPr lang="es-ES" baseline="0" dirty="0" err="1"/>
              <a:t>wrong</a:t>
            </a:r>
            <a:endParaRPr lang="es-ES" baseline="0" dirty="0"/>
          </a:p>
          <a:p>
            <a:pPr marL="228600" indent="-228600">
              <a:buAutoNum type="arabicPeriod"/>
            </a:pPr>
            <a:r>
              <a:rPr lang="es-ES" baseline="0" dirty="0" err="1"/>
              <a:t>Having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wrong</a:t>
            </a:r>
            <a:r>
              <a:rPr lang="es-ES" baseline="0" dirty="0"/>
              <a:t> </a:t>
            </a:r>
            <a:r>
              <a:rPr lang="es-ES" baseline="0" dirty="0" err="1"/>
              <a:t>estimates</a:t>
            </a:r>
            <a:r>
              <a:rPr lang="es-ES" baseline="0" dirty="0"/>
              <a:t> can be </a:t>
            </a:r>
            <a:r>
              <a:rPr lang="es-ES" baseline="0" dirty="0" err="1"/>
              <a:t>very</a:t>
            </a:r>
            <a:r>
              <a:rPr lang="es-ES" baseline="0" dirty="0"/>
              <a:t> </a:t>
            </a:r>
            <a:r>
              <a:rPr lang="es-ES" baseline="0" dirty="0" err="1"/>
              <a:t>expensive</a:t>
            </a:r>
            <a:endParaRPr lang="es-ES" baseline="0" dirty="0"/>
          </a:p>
          <a:p>
            <a:pPr marL="228600" indent="-228600">
              <a:buAutoNum type="arabicPeriod"/>
            </a:pPr>
            <a:r>
              <a:rPr lang="es-ES" baseline="0" dirty="0"/>
              <a:t>In </a:t>
            </a:r>
            <a:r>
              <a:rPr lang="es-ES" baseline="0" dirty="0" err="1"/>
              <a:t>any</a:t>
            </a:r>
            <a:r>
              <a:rPr lang="es-ES" baseline="0" dirty="0"/>
              <a:t> case, </a:t>
            </a:r>
            <a:r>
              <a:rPr lang="es-ES" baseline="0" dirty="0" err="1"/>
              <a:t>you</a:t>
            </a:r>
            <a:r>
              <a:rPr lang="es-ES" baseline="0" dirty="0"/>
              <a:t> do </a:t>
            </a:r>
            <a:r>
              <a:rPr lang="es-ES" baseline="0" dirty="0" err="1"/>
              <a:t>not</a:t>
            </a:r>
            <a:r>
              <a:rPr lang="es-ES" baseline="0" dirty="0"/>
              <a:t> </a:t>
            </a:r>
            <a:r>
              <a:rPr lang="es-ES" baseline="0" dirty="0" err="1"/>
              <a:t>want</a:t>
            </a:r>
            <a:r>
              <a:rPr lang="es-ES" baseline="0" dirty="0"/>
              <a:t> to </a:t>
            </a:r>
            <a:r>
              <a:rPr lang="es-ES" baseline="0" dirty="0" err="1"/>
              <a:t>operate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dark</a:t>
            </a:r>
            <a:r>
              <a:rPr lang="es-ES" baseline="0" dirty="0"/>
              <a:t>, </a:t>
            </a:r>
            <a:r>
              <a:rPr lang="es-ES" baseline="0" dirty="0" err="1"/>
              <a:t>like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boy</a:t>
            </a:r>
            <a:r>
              <a:rPr lang="es-ES" baseline="0" dirty="0"/>
              <a:t> in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picture</a:t>
            </a:r>
            <a:r>
              <a:rPr lang="es-ES" baseline="0" dirty="0"/>
              <a:t>, </a:t>
            </a:r>
            <a:r>
              <a:rPr lang="es-ES" baseline="0" dirty="0" err="1"/>
              <a:t>without</a:t>
            </a:r>
            <a:r>
              <a:rPr lang="es-ES" baseline="0" dirty="0"/>
              <a:t> data and </a:t>
            </a:r>
            <a:r>
              <a:rPr lang="es-ES" baseline="0" dirty="0" err="1"/>
              <a:t>information</a:t>
            </a:r>
            <a:r>
              <a:rPr lang="es-ES" baseline="0" dirty="0"/>
              <a:t> </a:t>
            </a:r>
            <a:r>
              <a:rPr lang="es-ES" baseline="0" dirty="0" err="1"/>
              <a:t>that</a:t>
            </a:r>
            <a:r>
              <a:rPr lang="es-ES" baseline="0" dirty="0"/>
              <a:t> </a:t>
            </a:r>
            <a:r>
              <a:rPr lang="es-ES" baseline="0" dirty="0" err="1"/>
              <a:t>supports</a:t>
            </a:r>
            <a:r>
              <a:rPr lang="es-ES" baseline="0" dirty="0"/>
              <a:t> </a:t>
            </a:r>
            <a:r>
              <a:rPr lang="es-ES" baseline="0" dirty="0" err="1"/>
              <a:t>your</a:t>
            </a:r>
            <a:r>
              <a:rPr lang="es-ES" baseline="0" dirty="0"/>
              <a:t> decisión.</a:t>
            </a:r>
          </a:p>
          <a:p>
            <a:pPr marL="228600" indent="-228600">
              <a:buAutoNum type="arabicPeriod"/>
            </a:pPr>
            <a:endParaRPr lang="es-ES" baseline="0" dirty="0"/>
          </a:p>
          <a:p>
            <a:pPr marL="0" indent="0">
              <a:buNone/>
            </a:pPr>
            <a:r>
              <a:rPr lang="es-ES" baseline="0" dirty="0" err="1"/>
              <a:t>This</a:t>
            </a:r>
            <a:r>
              <a:rPr lang="es-ES" baseline="0" dirty="0"/>
              <a:t>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what</a:t>
            </a:r>
            <a:r>
              <a:rPr lang="es-ES" baseline="0" dirty="0"/>
              <a:t> </a:t>
            </a:r>
            <a:r>
              <a:rPr lang="es-ES" baseline="0" dirty="0" err="1"/>
              <a:t>our</a:t>
            </a:r>
            <a:r>
              <a:rPr lang="es-ES" baseline="0" dirty="0"/>
              <a:t> </a:t>
            </a:r>
            <a:r>
              <a:rPr lang="es-ES" baseline="0" dirty="0" err="1"/>
              <a:t>presentation</a:t>
            </a:r>
            <a:r>
              <a:rPr lang="es-ES" baseline="0" dirty="0"/>
              <a:t>,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crime-related</a:t>
            </a:r>
            <a:r>
              <a:rPr lang="es-ES" baseline="0" dirty="0"/>
              <a:t> </a:t>
            </a:r>
            <a:r>
              <a:rPr lang="es-ES" baseline="0" dirty="0" err="1"/>
              <a:t>predictions</a:t>
            </a:r>
            <a:r>
              <a:rPr lang="es-ES" baseline="0" dirty="0"/>
              <a:t>, </a:t>
            </a:r>
            <a:r>
              <a:rPr lang="es-ES" baseline="0" dirty="0" err="1"/>
              <a:t>is</a:t>
            </a:r>
            <a:r>
              <a:rPr lang="es-ES" baseline="0" dirty="0"/>
              <a:t> </a:t>
            </a:r>
            <a:r>
              <a:rPr lang="es-ES" baseline="0" dirty="0" err="1"/>
              <a:t>about</a:t>
            </a:r>
            <a:r>
              <a:rPr lang="es-ES" baseline="0" dirty="0"/>
              <a:t>.</a:t>
            </a:r>
          </a:p>
          <a:p>
            <a:pPr marL="0" indent="0">
              <a:buNone/>
            </a:pPr>
            <a:endParaRPr lang="es-ES" baseline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2016 Teradata</a:t>
            </a:r>
          </a:p>
        </p:txBody>
      </p:sp>
    </p:spTree>
    <p:extLst>
      <p:ext uri="{BB962C8B-B14F-4D97-AF65-F5344CB8AC3E}">
        <p14:creationId xmlns:p14="http://schemas.microsoft.com/office/powerpoint/2010/main" val="222028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aseline="0" dirty="0" smtClean="0">
                <a:effectLst/>
              </a:rPr>
              <a:t>As we promised, we deliver you the solution.</a:t>
            </a:r>
          </a:p>
          <a:p>
            <a:r>
              <a:rPr lang="en-US" b="1" dirty="0" smtClean="0"/>
              <a:t>Self service data lake</a:t>
            </a:r>
            <a:r>
              <a:rPr lang="en-US" dirty="0" smtClean="0"/>
              <a:t> for BI and data scientists.</a:t>
            </a:r>
          </a:p>
          <a:p>
            <a:r>
              <a:rPr lang="en-US" b="1" dirty="0" smtClean="0"/>
              <a:t>All</a:t>
            </a:r>
            <a:r>
              <a:rPr lang="en-US" dirty="0" smtClean="0"/>
              <a:t> our work are version controlled.</a:t>
            </a:r>
          </a:p>
          <a:p>
            <a:r>
              <a:rPr lang="en-US" dirty="0" smtClean="0"/>
              <a:t>Data</a:t>
            </a:r>
            <a:r>
              <a:rPr lang="en-US" baseline="0" dirty="0" smtClean="0"/>
              <a:t> analysis workflows are already </a:t>
            </a:r>
            <a:r>
              <a:rPr lang="en-US" b="1" baseline="0" dirty="0" smtClean="0"/>
              <a:t>on the cluster</a:t>
            </a:r>
            <a:r>
              <a:rPr lang="en-US" baseline="0" dirty="0" smtClean="0"/>
              <a:t>, you can access the results via different interfaces(</a:t>
            </a:r>
            <a:r>
              <a:rPr lang="en-US" b="1" baseline="0" dirty="0" err="1" smtClean="0"/>
              <a:t>sql</a:t>
            </a:r>
            <a:r>
              <a:rPr lang="en-US" b="1" baseline="0" dirty="0" smtClean="0"/>
              <a:t>/</a:t>
            </a:r>
            <a:r>
              <a:rPr lang="en-US" b="1" baseline="0" dirty="0" err="1" smtClean="0"/>
              <a:t>elasticsearch</a:t>
            </a:r>
            <a:r>
              <a:rPr lang="en-US" b="1" baseline="0" dirty="0" smtClean="0"/>
              <a:t>..</a:t>
            </a:r>
            <a:r>
              <a:rPr lang="en-US" baseline="0" dirty="0" smtClean="0"/>
              <a:t>), so you can apply the </a:t>
            </a:r>
            <a:r>
              <a:rPr lang="en-US" b="1" baseline="0" dirty="0" smtClean="0"/>
              <a:t>insights</a:t>
            </a:r>
            <a:r>
              <a:rPr lang="en-US" baseline="0" dirty="0" smtClean="0"/>
              <a:t> faster.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2016 Teradata</a:t>
            </a:r>
          </a:p>
        </p:txBody>
      </p:sp>
    </p:spTree>
    <p:extLst>
      <p:ext uri="{BB962C8B-B14F-4D97-AF65-F5344CB8AC3E}">
        <p14:creationId xmlns:p14="http://schemas.microsoft.com/office/powerpoint/2010/main" val="39068301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24" name="Shape 3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85477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3038" marR="0" lvl="0" indent="-173038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1200" dirty="0" err="1"/>
              <a:t>You</a:t>
            </a:r>
            <a:r>
              <a:rPr lang="es-ES" sz="1200" dirty="0"/>
              <a:t> can use </a:t>
            </a:r>
            <a:r>
              <a:rPr lang="es-ES" sz="1200" dirty="0" err="1"/>
              <a:t>this</a:t>
            </a:r>
            <a:r>
              <a:rPr lang="es-ES" sz="1200" dirty="0"/>
              <a:t> </a:t>
            </a:r>
            <a:r>
              <a:rPr lang="es-ES" sz="1200" dirty="0" err="1"/>
              <a:t>model</a:t>
            </a:r>
            <a:r>
              <a:rPr lang="es-ES" sz="1200" dirty="0"/>
              <a:t> to </a:t>
            </a:r>
            <a:r>
              <a:rPr lang="es-ES" sz="1200" dirty="0" err="1"/>
              <a:t>predict</a:t>
            </a:r>
            <a:r>
              <a:rPr lang="es-ES" sz="1200" dirty="0"/>
              <a:t>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crime</a:t>
            </a:r>
            <a:r>
              <a:rPr lang="es-ES" sz="1200" dirty="0"/>
              <a:t> </a:t>
            </a:r>
            <a:r>
              <a:rPr lang="es-ES" sz="1200" dirty="0" err="1"/>
              <a:t>rate</a:t>
            </a:r>
            <a:r>
              <a:rPr lang="es-ES" sz="1200" dirty="0"/>
              <a:t> </a:t>
            </a:r>
            <a:r>
              <a:rPr lang="es-ES" sz="1200" dirty="0" err="1"/>
              <a:t>based</a:t>
            </a:r>
            <a:r>
              <a:rPr lang="es-ES" sz="1200" dirty="0"/>
              <a:t> </a:t>
            </a:r>
            <a:r>
              <a:rPr lang="es-ES" sz="1200" dirty="0" err="1"/>
              <a:t>on</a:t>
            </a:r>
            <a:r>
              <a:rPr lang="es-ES" sz="1200" dirty="0"/>
              <a:t>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indicator</a:t>
            </a:r>
            <a:r>
              <a:rPr lang="es-ES" sz="1200" dirty="0"/>
              <a:t> </a:t>
            </a:r>
            <a:r>
              <a:rPr lang="es-ES" sz="1200" dirty="0" err="1"/>
              <a:t>values</a:t>
            </a:r>
            <a:r>
              <a:rPr lang="es-ES" sz="1200" dirty="0"/>
              <a:t>, </a:t>
            </a:r>
            <a:r>
              <a:rPr lang="es-ES" sz="1200" dirty="0" err="1"/>
              <a:t>taken</a:t>
            </a:r>
            <a:r>
              <a:rPr lang="es-ES" sz="1200" dirty="0"/>
              <a:t> a country as input</a:t>
            </a:r>
          </a:p>
          <a:p>
            <a:endParaRPr lang="es-ES" dirty="0"/>
          </a:p>
          <a:p>
            <a:endParaRPr lang="es-ES" dirty="0"/>
          </a:p>
          <a:p>
            <a:pPr marL="173038" marR="0" lvl="0" indent="-173038" algn="l" defTabSz="914400" rtl="0" eaLnBrk="1" fontAlgn="auto" latinLnBrk="0" hangingPunct="1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1200" dirty="0" err="1"/>
              <a:t>This</a:t>
            </a:r>
            <a:r>
              <a:rPr lang="es-ES" sz="1200" dirty="0"/>
              <a:t> </a:t>
            </a:r>
            <a:r>
              <a:rPr lang="es-ES" sz="1200" dirty="0" err="1"/>
              <a:t>plot</a:t>
            </a:r>
            <a:r>
              <a:rPr lang="es-ES" sz="1200" dirty="0"/>
              <a:t> </a:t>
            </a:r>
            <a:r>
              <a:rPr lang="es-ES" sz="1200" dirty="0" err="1"/>
              <a:t>demostrates</a:t>
            </a:r>
            <a:r>
              <a:rPr lang="es-ES" sz="1200" dirty="0"/>
              <a:t> </a:t>
            </a:r>
            <a:r>
              <a:rPr lang="es-ES" sz="1200" dirty="0" err="1"/>
              <a:t>that</a:t>
            </a:r>
            <a:r>
              <a:rPr lang="es-ES" sz="1200" dirty="0"/>
              <a:t> </a:t>
            </a:r>
            <a:r>
              <a:rPr lang="es-ES" sz="1200" dirty="0" err="1"/>
              <a:t>our</a:t>
            </a:r>
            <a:r>
              <a:rPr lang="es-ES" sz="1200" dirty="0"/>
              <a:t> </a:t>
            </a:r>
            <a:r>
              <a:rPr lang="es-ES" sz="1200" dirty="0" err="1"/>
              <a:t>model</a:t>
            </a:r>
            <a:r>
              <a:rPr lang="es-ES" sz="1200" dirty="0"/>
              <a:t> </a:t>
            </a:r>
            <a:r>
              <a:rPr lang="es-ES" sz="1200" dirty="0" err="1"/>
              <a:t>performs</a:t>
            </a:r>
            <a:r>
              <a:rPr lang="es-ES" sz="1200" dirty="0"/>
              <a:t> </a:t>
            </a:r>
            <a:r>
              <a:rPr lang="es-ES" sz="1200" dirty="0" err="1"/>
              <a:t>well</a:t>
            </a:r>
            <a:endParaRPr lang="es-ES" sz="1200" dirty="0"/>
          </a:p>
          <a:p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2016 Teradata</a:t>
            </a:r>
          </a:p>
        </p:txBody>
      </p:sp>
    </p:spTree>
    <p:extLst>
      <p:ext uri="{BB962C8B-B14F-4D97-AF65-F5344CB8AC3E}">
        <p14:creationId xmlns:p14="http://schemas.microsoft.com/office/powerpoint/2010/main" val="593108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0" rtl="0">
              <a:lnSpc>
                <a:spcPct val="95000"/>
              </a:lnSpc>
              <a:spcBef>
                <a:spcPts val="0"/>
              </a:spcBef>
              <a:buNone/>
            </a:pPr>
            <a:r>
              <a:rPr lang="en" sz="1800">
                <a:latin typeface="Century Gothic"/>
                <a:ea typeface="Century Gothic"/>
                <a:cs typeface="Century Gothic"/>
                <a:sym typeface="Century Gothic"/>
              </a:rPr>
              <a:t>There are some of the very important things we will help you with: </a:t>
            </a:r>
          </a:p>
          <a:p>
            <a:pPr lvl="0" rtl="0">
              <a:lnSpc>
                <a:spcPct val="95000"/>
              </a:lnSpc>
              <a:spcBef>
                <a:spcPts val="0"/>
              </a:spcBef>
              <a:buNone/>
            </a:pPr>
            <a:endParaRPr sz="1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42900" rtl="0">
              <a:lnSpc>
                <a:spcPct val="95000"/>
              </a:lnSpc>
              <a:spcBef>
                <a:spcPts val="0"/>
              </a:spcBef>
              <a:buSzPct val="100000"/>
              <a:buFont typeface="Century Gothic"/>
              <a:buChar char="-"/>
            </a:pPr>
            <a:r>
              <a:rPr lang="en" sz="1800">
                <a:latin typeface="Century Gothic"/>
                <a:ea typeface="Century Gothic"/>
                <a:cs typeface="Century Gothic"/>
                <a:sym typeface="Century Gothic"/>
              </a:rPr>
              <a:t>Gain insights and find opportunity of expanding your current business</a:t>
            </a:r>
          </a:p>
          <a:p>
            <a:pPr lvl="0" rtl="0">
              <a:spcBef>
                <a:spcPts val="0"/>
              </a:spcBef>
              <a:buNone/>
            </a:pPr>
            <a:endParaRPr sz="18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42900" rtl="0">
              <a:lnSpc>
                <a:spcPct val="95000"/>
              </a:lnSpc>
              <a:spcBef>
                <a:spcPts val="0"/>
              </a:spcBef>
              <a:buSzPct val="100000"/>
              <a:buChar char="-"/>
            </a:pPr>
            <a:r>
              <a:rPr lang="en" sz="1800">
                <a:latin typeface="Century Gothic"/>
                <a:ea typeface="Century Gothic"/>
                <a:cs typeface="Century Gothic"/>
                <a:sym typeface="Century Gothic"/>
              </a:rPr>
              <a:t>Obtain critical information to get the best out of your investments</a:t>
            </a:r>
          </a:p>
          <a:p>
            <a:pPr lvl="0">
              <a:spcBef>
                <a:spcPts val="0"/>
              </a:spcBef>
              <a:buNone/>
            </a:pPr>
            <a:endParaRPr sz="1800"/>
          </a:p>
          <a:p>
            <a:pPr marL="457200" lvl="0" indent="-342900" rtl="0">
              <a:lnSpc>
                <a:spcPct val="95000"/>
              </a:lnSpc>
              <a:spcBef>
                <a:spcPts val="0"/>
              </a:spcBef>
              <a:buSzPct val="100000"/>
              <a:buChar char="-"/>
            </a:pPr>
            <a:r>
              <a:rPr lang="en" sz="1800">
                <a:latin typeface="Century Gothic"/>
                <a:ea typeface="Century Gothic"/>
                <a:cs typeface="Century Gothic"/>
                <a:sym typeface="Century Gothic"/>
              </a:rPr>
              <a:t>Increase competitive advantage over other security companies</a:t>
            </a:r>
          </a:p>
          <a:p>
            <a:pPr lvl="0" rtl="0">
              <a:lnSpc>
                <a:spcPct val="95000"/>
              </a:lnSpc>
              <a:spcBef>
                <a:spcPts val="0"/>
              </a:spcBef>
              <a:buNone/>
            </a:pPr>
            <a:endParaRPr sz="1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0" rtl="0">
              <a:lnSpc>
                <a:spcPct val="95000"/>
              </a:lnSpc>
              <a:spcBef>
                <a:spcPts val="0"/>
              </a:spcBef>
              <a:buNone/>
            </a:pPr>
            <a:endParaRPr sz="1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3" name="Shape 3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1364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4" name="Shape 3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ES" sz="4000" i="0" dirty="0" err="1">
                <a:latin typeface="Century Gothic"/>
                <a:ea typeface="Century Gothic"/>
                <a:cs typeface="Century Gothic"/>
                <a:sym typeface="Century Gothic"/>
              </a:rPr>
              <a:t>We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think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you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should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continue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developing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new use cases, to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implenet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more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advance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crime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detection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solutions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that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bring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more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value</a:t>
            </a:r>
            <a:endParaRPr lang="es-ES" sz="4000" i="0" baseline="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lang="es-ES" sz="4000" i="0" baseline="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From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the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presentation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last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week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,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we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think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the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first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two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cases are a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really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good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 place to </a:t>
            </a:r>
            <a:r>
              <a:rPr lang="es-ES" sz="4000" i="0" baseline="0" dirty="0" err="1">
                <a:latin typeface="Century Gothic"/>
                <a:ea typeface="Century Gothic"/>
                <a:cs typeface="Century Gothic"/>
                <a:sym typeface="Century Gothic"/>
              </a:rPr>
              <a:t>start</a:t>
            </a:r>
            <a:r>
              <a:rPr lang="es-ES" sz="4000" i="0" baseline="0" dirty="0"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 lang="en" sz="4000" i="0" dirty="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800" i="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659410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97" name="Shape 3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73038" marR="0" lvl="0" indent="-173038" algn="l" defTabSz="914400" rtl="0" eaLnBrk="1" fontAlgn="auto" latinLnBrk="0" hangingPunct="1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Century Gothic"/>
                <a:cs typeface="Century Gothic"/>
                <a:sym typeface="Century Gothic"/>
              </a:rPr>
              <a:t>Mature Big Data platform : </a:t>
            </a:r>
            <a:r>
              <a:rPr lang="en-US" sz="1400" dirty="0">
                <a:effectLst/>
                <a:latin typeface="+mn-lt"/>
                <a:ea typeface="+mn-ea"/>
                <a:cs typeface="+mn-cs"/>
                <a:sym typeface="Century Gothic"/>
              </a:rPr>
              <a:t>Data</a:t>
            </a:r>
            <a:r>
              <a:rPr lang="en-US" sz="1400" baseline="0" dirty="0">
                <a:effectLst/>
                <a:latin typeface="+mn-lt"/>
                <a:ea typeface="+mn-ea"/>
                <a:cs typeface="+mn-cs"/>
                <a:sym typeface="Century Gothic"/>
              </a:rPr>
              <a:t> cleansing not automated yet</a:t>
            </a:r>
            <a:endParaRPr lang="en" sz="1400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8" name="Shape 398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libri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© 2015 Think Big, a Teradata Company</a:t>
            </a:r>
          </a:p>
        </p:txBody>
      </p:sp>
    </p:spTree>
    <p:extLst>
      <p:ext uri="{BB962C8B-B14F-4D97-AF65-F5344CB8AC3E}">
        <p14:creationId xmlns:p14="http://schemas.microsoft.com/office/powerpoint/2010/main" val="3186603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Shape 4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>
              <a:spcBef>
                <a:spcPts val="0"/>
              </a:spcBef>
              <a:buNone/>
            </a:pPr>
            <a:r>
              <a:rPr lang="en" sz="1800" dirty="0"/>
              <a:t>Please, let us know what you think about our proposal and what are the next steps for our engagement</a:t>
            </a:r>
          </a:p>
        </p:txBody>
      </p:sp>
    </p:spTree>
    <p:extLst>
      <p:ext uri="{BB962C8B-B14F-4D97-AF65-F5344CB8AC3E}">
        <p14:creationId xmlns:p14="http://schemas.microsoft.com/office/powerpoint/2010/main" val="1926018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lternat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0" y="1765762"/>
            <a:ext cx="9144000" cy="1611980"/>
          </a:xfrm>
          <a:solidFill>
            <a:schemeClr val="accent1">
              <a:alpha val="90000"/>
            </a:schemeClr>
          </a:solidFill>
        </p:spPr>
        <p:txBody>
          <a:bodyPr lIns="457200" tIns="137160" rIns="457200" bIns="137160" anchor="ctr" anchorCtr="0">
            <a:spAutoFit/>
          </a:bodyPr>
          <a:lstStyle>
            <a:lvl1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tabLst>
                <a:tab pos="457200" algn="l"/>
              </a:tabLst>
              <a:defRPr sz="2400" b="1">
                <a:solidFill>
                  <a:schemeClr val="bg1"/>
                </a:solidFill>
              </a:defRPr>
            </a:lvl1pPr>
            <a:lvl2pPr marL="0" indent="0" algn="ctr">
              <a:lnSpc>
                <a:spcPct val="8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1">
                <a:solidFill>
                  <a:schemeClr val="bg1"/>
                </a:solidFill>
              </a:defRPr>
            </a:lvl2pPr>
            <a:lvl3pPr marL="0" indent="0" algn="ctr">
              <a:lnSpc>
                <a:spcPct val="8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1">
                <a:solidFill>
                  <a:schemeClr val="bg1"/>
                </a:solidFill>
              </a:defRPr>
            </a:lvl3pPr>
            <a:lvl4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4pPr>
            <a:lvl5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5pPr>
            <a:lvl6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6pPr>
            <a:lvl7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7pPr>
            <a:lvl8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8pPr>
            <a:lvl9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Rectangle 27"/>
          <p:cNvSpPr/>
          <p:nvPr userDrawn="1"/>
        </p:nvSpPr>
        <p:spPr bwMode="gray">
          <a:xfrm>
            <a:off x="6632575" y="-1"/>
            <a:ext cx="1485900" cy="12491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8" name="Group 87"/>
          <p:cNvGrpSpPr/>
          <p:nvPr userDrawn="1"/>
        </p:nvGrpSpPr>
        <p:grpSpPr>
          <a:xfrm>
            <a:off x="6852081" y="173216"/>
            <a:ext cx="1049243" cy="936902"/>
            <a:chOff x="4242210" y="33594"/>
            <a:chExt cx="2119564" cy="1892624"/>
          </a:xfrm>
        </p:grpSpPr>
        <p:grpSp>
          <p:nvGrpSpPr>
            <p:cNvPr id="89" name="Group 88"/>
            <p:cNvGrpSpPr/>
            <p:nvPr userDrawn="1"/>
          </p:nvGrpSpPr>
          <p:grpSpPr>
            <a:xfrm>
              <a:off x="4242210" y="33594"/>
              <a:ext cx="2119564" cy="1892624"/>
              <a:chOff x="4242210" y="33594"/>
              <a:chExt cx="2119564" cy="1892624"/>
            </a:xfrm>
            <a:solidFill>
              <a:schemeClr val="bg1"/>
            </a:solidFill>
          </p:grpSpPr>
          <p:grpSp>
            <p:nvGrpSpPr>
              <p:cNvPr id="100" name="Group 99"/>
              <p:cNvGrpSpPr/>
              <p:nvPr userDrawn="1"/>
            </p:nvGrpSpPr>
            <p:grpSpPr>
              <a:xfrm>
                <a:off x="4452060" y="33594"/>
                <a:ext cx="1909714" cy="1625940"/>
                <a:chOff x="1638300" y="-12700"/>
                <a:chExt cx="7627938" cy="6494463"/>
              </a:xfrm>
              <a:grpFill/>
            </p:grpSpPr>
            <p:sp>
              <p:nvSpPr>
                <p:cNvPr id="118" name="Freeform 10"/>
                <p:cNvSpPr>
                  <a:spLocks noChangeArrowheads="1"/>
                </p:cNvSpPr>
                <p:nvPr/>
              </p:nvSpPr>
              <p:spPr bwMode="auto">
                <a:xfrm>
                  <a:off x="6134100" y="2825750"/>
                  <a:ext cx="358775" cy="211138"/>
                </a:xfrm>
                <a:custGeom>
                  <a:avLst/>
                  <a:gdLst>
                    <a:gd name="T0" fmla="*/ 996 w 997"/>
                    <a:gd name="T1" fmla="*/ 285 h 586"/>
                    <a:gd name="T2" fmla="*/ 996 w 997"/>
                    <a:gd name="T3" fmla="*/ 278 h 586"/>
                    <a:gd name="T4" fmla="*/ 996 w 997"/>
                    <a:gd name="T5" fmla="*/ 278 h 586"/>
                    <a:gd name="T6" fmla="*/ 989 w 997"/>
                    <a:gd name="T7" fmla="*/ 217 h 586"/>
                    <a:gd name="T8" fmla="*/ 967 w 997"/>
                    <a:gd name="T9" fmla="*/ 158 h 586"/>
                    <a:gd name="T10" fmla="*/ 936 w 997"/>
                    <a:gd name="T11" fmla="*/ 113 h 586"/>
                    <a:gd name="T12" fmla="*/ 891 w 997"/>
                    <a:gd name="T13" fmla="*/ 75 h 586"/>
                    <a:gd name="T14" fmla="*/ 832 w 997"/>
                    <a:gd name="T15" fmla="*/ 45 h 586"/>
                    <a:gd name="T16" fmla="*/ 764 w 997"/>
                    <a:gd name="T17" fmla="*/ 23 h 586"/>
                    <a:gd name="T18" fmla="*/ 681 w 997"/>
                    <a:gd name="T19" fmla="*/ 8 h 586"/>
                    <a:gd name="T20" fmla="*/ 591 w 997"/>
                    <a:gd name="T21" fmla="*/ 0 h 586"/>
                    <a:gd name="T22" fmla="*/ 0 w 997"/>
                    <a:gd name="T23" fmla="*/ 0 h 586"/>
                    <a:gd name="T24" fmla="*/ 0 w 997"/>
                    <a:gd name="T25" fmla="*/ 585 h 586"/>
                    <a:gd name="T26" fmla="*/ 562 w 997"/>
                    <a:gd name="T27" fmla="*/ 585 h 586"/>
                    <a:gd name="T28" fmla="*/ 562 w 997"/>
                    <a:gd name="T29" fmla="*/ 585 h 586"/>
                    <a:gd name="T30" fmla="*/ 630 w 997"/>
                    <a:gd name="T31" fmla="*/ 585 h 586"/>
                    <a:gd name="T32" fmla="*/ 697 w 997"/>
                    <a:gd name="T33" fmla="*/ 577 h 586"/>
                    <a:gd name="T34" fmla="*/ 771 w 997"/>
                    <a:gd name="T35" fmla="*/ 562 h 586"/>
                    <a:gd name="T36" fmla="*/ 839 w 997"/>
                    <a:gd name="T37" fmla="*/ 532 h 586"/>
                    <a:gd name="T38" fmla="*/ 899 w 997"/>
                    <a:gd name="T39" fmla="*/ 495 h 586"/>
                    <a:gd name="T40" fmla="*/ 928 w 997"/>
                    <a:gd name="T41" fmla="*/ 472 h 586"/>
                    <a:gd name="T42" fmla="*/ 951 w 997"/>
                    <a:gd name="T43" fmla="*/ 442 h 586"/>
                    <a:gd name="T44" fmla="*/ 967 w 997"/>
                    <a:gd name="T45" fmla="*/ 412 h 586"/>
                    <a:gd name="T46" fmla="*/ 981 w 997"/>
                    <a:gd name="T47" fmla="*/ 374 h 586"/>
                    <a:gd name="T48" fmla="*/ 989 w 997"/>
                    <a:gd name="T49" fmla="*/ 330 h 586"/>
                    <a:gd name="T50" fmla="*/ 996 w 997"/>
                    <a:gd name="T51" fmla="*/ 285 h 5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997" h="586">
                      <a:moveTo>
                        <a:pt x="996" y="285"/>
                      </a:moveTo>
                      <a:lnTo>
                        <a:pt x="996" y="278"/>
                      </a:lnTo>
                      <a:lnTo>
                        <a:pt x="996" y="278"/>
                      </a:lnTo>
                      <a:lnTo>
                        <a:pt x="989" y="217"/>
                      </a:lnTo>
                      <a:lnTo>
                        <a:pt x="967" y="158"/>
                      </a:lnTo>
                      <a:lnTo>
                        <a:pt x="936" y="113"/>
                      </a:lnTo>
                      <a:lnTo>
                        <a:pt x="891" y="75"/>
                      </a:lnTo>
                      <a:lnTo>
                        <a:pt x="832" y="45"/>
                      </a:lnTo>
                      <a:lnTo>
                        <a:pt x="764" y="23"/>
                      </a:lnTo>
                      <a:lnTo>
                        <a:pt x="681" y="8"/>
                      </a:lnTo>
                      <a:lnTo>
                        <a:pt x="591" y="0"/>
                      </a:lnTo>
                      <a:lnTo>
                        <a:pt x="0" y="0"/>
                      </a:lnTo>
                      <a:lnTo>
                        <a:pt x="0" y="585"/>
                      </a:lnTo>
                      <a:lnTo>
                        <a:pt x="562" y="585"/>
                      </a:lnTo>
                      <a:lnTo>
                        <a:pt x="562" y="585"/>
                      </a:lnTo>
                      <a:lnTo>
                        <a:pt x="630" y="585"/>
                      </a:lnTo>
                      <a:lnTo>
                        <a:pt x="697" y="577"/>
                      </a:lnTo>
                      <a:lnTo>
                        <a:pt x="771" y="562"/>
                      </a:lnTo>
                      <a:lnTo>
                        <a:pt x="839" y="532"/>
                      </a:lnTo>
                      <a:lnTo>
                        <a:pt x="899" y="495"/>
                      </a:lnTo>
                      <a:lnTo>
                        <a:pt x="928" y="472"/>
                      </a:lnTo>
                      <a:lnTo>
                        <a:pt x="951" y="442"/>
                      </a:lnTo>
                      <a:lnTo>
                        <a:pt x="967" y="412"/>
                      </a:lnTo>
                      <a:lnTo>
                        <a:pt x="981" y="374"/>
                      </a:lnTo>
                      <a:lnTo>
                        <a:pt x="989" y="330"/>
                      </a:lnTo>
                      <a:lnTo>
                        <a:pt x="996" y="28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9" name="Freeform 11"/>
                <p:cNvSpPr>
                  <a:spLocks noChangeArrowheads="1"/>
                </p:cNvSpPr>
                <p:nvPr/>
              </p:nvSpPr>
              <p:spPr bwMode="auto">
                <a:xfrm>
                  <a:off x="6134100" y="3200400"/>
                  <a:ext cx="407988" cy="215900"/>
                </a:xfrm>
                <a:custGeom>
                  <a:avLst/>
                  <a:gdLst>
                    <a:gd name="T0" fmla="*/ 659 w 1132"/>
                    <a:gd name="T1" fmla="*/ 0 h 601"/>
                    <a:gd name="T2" fmla="*/ 0 w 1132"/>
                    <a:gd name="T3" fmla="*/ 0 h 601"/>
                    <a:gd name="T4" fmla="*/ 0 w 1132"/>
                    <a:gd name="T5" fmla="*/ 600 h 601"/>
                    <a:gd name="T6" fmla="*/ 689 w 1132"/>
                    <a:gd name="T7" fmla="*/ 600 h 601"/>
                    <a:gd name="T8" fmla="*/ 689 w 1132"/>
                    <a:gd name="T9" fmla="*/ 600 h 601"/>
                    <a:gd name="T10" fmla="*/ 756 w 1132"/>
                    <a:gd name="T11" fmla="*/ 600 h 601"/>
                    <a:gd name="T12" fmla="*/ 832 w 1132"/>
                    <a:gd name="T13" fmla="*/ 592 h 601"/>
                    <a:gd name="T14" fmla="*/ 906 w 1132"/>
                    <a:gd name="T15" fmla="*/ 577 h 601"/>
                    <a:gd name="T16" fmla="*/ 973 w 1132"/>
                    <a:gd name="T17" fmla="*/ 547 h 601"/>
                    <a:gd name="T18" fmla="*/ 1034 w 1132"/>
                    <a:gd name="T19" fmla="*/ 510 h 601"/>
                    <a:gd name="T20" fmla="*/ 1063 w 1132"/>
                    <a:gd name="T21" fmla="*/ 487 h 601"/>
                    <a:gd name="T22" fmla="*/ 1086 w 1132"/>
                    <a:gd name="T23" fmla="*/ 457 h 601"/>
                    <a:gd name="T24" fmla="*/ 1108 w 1132"/>
                    <a:gd name="T25" fmla="*/ 427 h 601"/>
                    <a:gd name="T26" fmla="*/ 1124 w 1132"/>
                    <a:gd name="T27" fmla="*/ 390 h 601"/>
                    <a:gd name="T28" fmla="*/ 1131 w 1132"/>
                    <a:gd name="T29" fmla="*/ 345 h 601"/>
                    <a:gd name="T30" fmla="*/ 1131 w 1132"/>
                    <a:gd name="T31" fmla="*/ 300 h 601"/>
                    <a:gd name="T32" fmla="*/ 1131 w 1132"/>
                    <a:gd name="T33" fmla="*/ 292 h 601"/>
                    <a:gd name="T34" fmla="*/ 1131 w 1132"/>
                    <a:gd name="T35" fmla="*/ 292 h 601"/>
                    <a:gd name="T36" fmla="*/ 1131 w 1132"/>
                    <a:gd name="T37" fmla="*/ 248 h 601"/>
                    <a:gd name="T38" fmla="*/ 1124 w 1132"/>
                    <a:gd name="T39" fmla="*/ 210 h 601"/>
                    <a:gd name="T40" fmla="*/ 1108 w 1132"/>
                    <a:gd name="T41" fmla="*/ 173 h 601"/>
                    <a:gd name="T42" fmla="*/ 1086 w 1132"/>
                    <a:gd name="T43" fmla="*/ 142 h 601"/>
                    <a:gd name="T44" fmla="*/ 1063 w 1132"/>
                    <a:gd name="T45" fmla="*/ 113 h 601"/>
                    <a:gd name="T46" fmla="*/ 1041 w 1132"/>
                    <a:gd name="T47" fmla="*/ 90 h 601"/>
                    <a:gd name="T48" fmla="*/ 973 w 1132"/>
                    <a:gd name="T49" fmla="*/ 52 h 601"/>
                    <a:gd name="T50" fmla="*/ 906 w 1132"/>
                    <a:gd name="T51" fmla="*/ 23 h 601"/>
                    <a:gd name="T52" fmla="*/ 824 w 1132"/>
                    <a:gd name="T53" fmla="*/ 8 h 601"/>
                    <a:gd name="T54" fmla="*/ 742 w 1132"/>
                    <a:gd name="T55" fmla="*/ 0 h 601"/>
                    <a:gd name="T56" fmla="*/ 659 w 1132"/>
                    <a:gd name="T57" fmla="*/ 0 h 6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132" h="601">
                      <a:moveTo>
                        <a:pt x="659" y="0"/>
                      </a:moveTo>
                      <a:lnTo>
                        <a:pt x="0" y="0"/>
                      </a:lnTo>
                      <a:lnTo>
                        <a:pt x="0" y="600"/>
                      </a:lnTo>
                      <a:lnTo>
                        <a:pt x="689" y="600"/>
                      </a:lnTo>
                      <a:lnTo>
                        <a:pt x="689" y="600"/>
                      </a:lnTo>
                      <a:lnTo>
                        <a:pt x="756" y="600"/>
                      </a:lnTo>
                      <a:lnTo>
                        <a:pt x="832" y="592"/>
                      </a:lnTo>
                      <a:lnTo>
                        <a:pt x="906" y="577"/>
                      </a:lnTo>
                      <a:lnTo>
                        <a:pt x="973" y="547"/>
                      </a:lnTo>
                      <a:lnTo>
                        <a:pt x="1034" y="510"/>
                      </a:lnTo>
                      <a:lnTo>
                        <a:pt x="1063" y="487"/>
                      </a:lnTo>
                      <a:lnTo>
                        <a:pt x="1086" y="457"/>
                      </a:lnTo>
                      <a:lnTo>
                        <a:pt x="1108" y="427"/>
                      </a:lnTo>
                      <a:lnTo>
                        <a:pt x="1124" y="390"/>
                      </a:lnTo>
                      <a:lnTo>
                        <a:pt x="1131" y="345"/>
                      </a:lnTo>
                      <a:lnTo>
                        <a:pt x="1131" y="300"/>
                      </a:lnTo>
                      <a:lnTo>
                        <a:pt x="1131" y="292"/>
                      </a:lnTo>
                      <a:lnTo>
                        <a:pt x="1131" y="292"/>
                      </a:lnTo>
                      <a:lnTo>
                        <a:pt x="1131" y="248"/>
                      </a:lnTo>
                      <a:lnTo>
                        <a:pt x="1124" y="210"/>
                      </a:lnTo>
                      <a:lnTo>
                        <a:pt x="1108" y="173"/>
                      </a:lnTo>
                      <a:lnTo>
                        <a:pt x="1086" y="142"/>
                      </a:lnTo>
                      <a:lnTo>
                        <a:pt x="1063" y="113"/>
                      </a:lnTo>
                      <a:lnTo>
                        <a:pt x="1041" y="90"/>
                      </a:lnTo>
                      <a:lnTo>
                        <a:pt x="973" y="52"/>
                      </a:lnTo>
                      <a:lnTo>
                        <a:pt x="906" y="23"/>
                      </a:lnTo>
                      <a:lnTo>
                        <a:pt x="824" y="8"/>
                      </a:lnTo>
                      <a:lnTo>
                        <a:pt x="742" y="0"/>
                      </a:lnTo>
                      <a:lnTo>
                        <a:pt x="659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20" name="Freeform 12"/>
                <p:cNvSpPr>
                  <a:spLocks noChangeArrowheads="1"/>
                </p:cNvSpPr>
                <p:nvPr/>
              </p:nvSpPr>
              <p:spPr bwMode="auto">
                <a:xfrm>
                  <a:off x="7523163" y="2814638"/>
                  <a:ext cx="604837" cy="615950"/>
                </a:xfrm>
                <a:custGeom>
                  <a:avLst/>
                  <a:gdLst>
                    <a:gd name="T0" fmla="*/ 1475 w 1678"/>
                    <a:gd name="T1" fmla="*/ 285 h 1709"/>
                    <a:gd name="T2" fmla="*/ 1445 w 1678"/>
                    <a:gd name="T3" fmla="*/ 263 h 1709"/>
                    <a:gd name="T4" fmla="*/ 1445 w 1678"/>
                    <a:gd name="T5" fmla="*/ 263 h 1709"/>
                    <a:gd name="T6" fmla="*/ 1378 w 1678"/>
                    <a:gd name="T7" fmla="*/ 202 h 1709"/>
                    <a:gd name="T8" fmla="*/ 1303 w 1678"/>
                    <a:gd name="T9" fmla="*/ 150 h 1709"/>
                    <a:gd name="T10" fmla="*/ 1236 w 1678"/>
                    <a:gd name="T11" fmla="*/ 112 h 1709"/>
                    <a:gd name="T12" fmla="*/ 1153 w 1678"/>
                    <a:gd name="T13" fmla="*/ 75 h 1709"/>
                    <a:gd name="T14" fmla="*/ 1071 w 1678"/>
                    <a:gd name="T15" fmla="*/ 45 h 1709"/>
                    <a:gd name="T16" fmla="*/ 981 w 1678"/>
                    <a:gd name="T17" fmla="*/ 23 h 1709"/>
                    <a:gd name="T18" fmla="*/ 883 w 1678"/>
                    <a:gd name="T19" fmla="*/ 8 h 1709"/>
                    <a:gd name="T20" fmla="*/ 771 w 1678"/>
                    <a:gd name="T21" fmla="*/ 0 h 1709"/>
                    <a:gd name="T22" fmla="*/ 771 w 1678"/>
                    <a:gd name="T23" fmla="*/ 0 h 1709"/>
                    <a:gd name="T24" fmla="*/ 696 w 1678"/>
                    <a:gd name="T25" fmla="*/ 8 h 1709"/>
                    <a:gd name="T26" fmla="*/ 614 w 1678"/>
                    <a:gd name="T27" fmla="*/ 23 h 1709"/>
                    <a:gd name="T28" fmla="*/ 547 w 1678"/>
                    <a:gd name="T29" fmla="*/ 38 h 1709"/>
                    <a:gd name="T30" fmla="*/ 472 w 1678"/>
                    <a:gd name="T31" fmla="*/ 67 h 1709"/>
                    <a:gd name="T32" fmla="*/ 404 w 1678"/>
                    <a:gd name="T33" fmla="*/ 105 h 1709"/>
                    <a:gd name="T34" fmla="*/ 344 w 1678"/>
                    <a:gd name="T35" fmla="*/ 150 h 1709"/>
                    <a:gd name="T36" fmla="*/ 284 w 1678"/>
                    <a:gd name="T37" fmla="*/ 195 h 1709"/>
                    <a:gd name="T38" fmla="*/ 225 w 1678"/>
                    <a:gd name="T39" fmla="*/ 247 h 1709"/>
                    <a:gd name="T40" fmla="*/ 180 w 1678"/>
                    <a:gd name="T41" fmla="*/ 308 h 1709"/>
                    <a:gd name="T42" fmla="*/ 135 w 1678"/>
                    <a:gd name="T43" fmla="*/ 375 h 1709"/>
                    <a:gd name="T44" fmla="*/ 97 w 1678"/>
                    <a:gd name="T45" fmla="*/ 442 h 1709"/>
                    <a:gd name="T46" fmla="*/ 60 w 1678"/>
                    <a:gd name="T47" fmla="*/ 517 h 1709"/>
                    <a:gd name="T48" fmla="*/ 37 w 1678"/>
                    <a:gd name="T49" fmla="*/ 592 h 1709"/>
                    <a:gd name="T50" fmla="*/ 15 w 1678"/>
                    <a:gd name="T51" fmla="*/ 674 h 1709"/>
                    <a:gd name="T52" fmla="*/ 8 w 1678"/>
                    <a:gd name="T53" fmla="*/ 757 h 1709"/>
                    <a:gd name="T54" fmla="*/ 0 w 1678"/>
                    <a:gd name="T55" fmla="*/ 847 h 1709"/>
                    <a:gd name="T56" fmla="*/ 0 w 1678"/>
                    <a:gd name="T57" fmla="*/ 854 h 1709"/>
                    <a:gd name="T58" fmla="*/ 0 w 1678"/>
                    <a:gd name="T59" fmla="*/ 854 h 1709"/>
                    <a:gd name="T60" fmla="*/ 8 w 1678"/>
                    <a:gd name="T61" fmla="*/ 944 h 1709"/>
                    <a:gd name="T62" fmla="*/ 15 w 1678"/>
                    <a:gd name="T63" fmla="*/ 1034 h 1709"/>
                    <a:gd name="T64" fmla="*/ 37 w 1678"/>
                    <a:gd name="T65" fmla="*/ 1116 h 1709"/>
                    <a:gd name="T66" fmla="*/ 60 w 1678"/>
                    <a:gd name="T67" fmla="*/ 1199 h 1709"/>
                    <a:gd name="T68" fmla="*/ 90 w 1678"/>
                    <a:gd name="T69" fmla="*/ 1274 h 1709"/>
                    <a:gd name="T70" fmla="*/ 135 w 1678"/>
                    <a:gd name="T71" fmla="*/ 1341 h 1709"/>
                    <a:gd name="T72" fmla="*/ 180 w 1678"/>
                    <a:gd name="T73" fmla="*/ 1408 h 1709"/>
                    <a:gd name="T74" fmla="*/ 225 w 1678"/>
                    <a:gd name="T75" fmla="*/ 1468 h 1709"/>
                    <a:gd name="T76" fmla="*/ 284 w 1678"/>
                    <a:gd name="T77" fmla="*/ 1521 h 1709"/>
                    <a:gd name="T78" fmla="*/ 344 w 1678"/>
                    <a:gd name="T79" fmla="*/ 1566 h 1709"/>
                    <a:gd name="T80" fmla="*/ 412 w 1678"/>
                    <a:gd name="T81" fmla="*/ 1611 h 1709"/>
                    <a:gd name="T82" fmla="*/ 486 w 1678"/>
                    <a:gd name="T83" fmla="*/ 1640 h 1709"/>
                    <a:gd name="T84" fmla="*/ 562 w 1678"/>
                    <a:gd name="T85" fmla="*/ 1671 h 1709"/>
                    <a:gd name="T86" fmla="*/ 636 w 1678"/>
                    <a:gd name="T87" fmla="*/ 1693 h 1709"/>
                    <a:gd name="T88" fmla="*/ 726 w 1678"/>
                    <a:gd name="T89" fmla="*/ 1700 h 1709"/>
                    <a:gd name="T90" fmla="*/ 809 w 1678"/>
                    <a:gd name="T91" fmla="*/ 1708 h 1709"/>
                    <a:gd name="T92" fmla="*/ 809 w 1678"/>
                    <a:gd name="T93" fmla="*/ 1708 h 1709"/>
                    <a:gd name="T94" fmla="*/ 891 w 1678"/>
                    <a:gd name="T95" fmla="*/ 1700 h 1709"/>
                    <a:gd name="T96" fmla="*/ 966 w 1678"/>
                    <a:gd name="T97" fmla="*/ 1693 h 1709"/>
                    <a:gd name="T98" fmla="*/ 1041 w 1678"/>
                    <a:gd name="T99" fmla="*/ 1678 h 1709"/>
                    <a:gd name="T100" fmla="*/ 1115 w 1678"/>
                    <a:gd name="T101" fmla="*/ 1663 h 1709"/>
                    <a:gd name="T102" fmla="*/ 1183 w 1678"/>
                    <a:gd name="T103" fmla="*/ 1640 h 1709"/>
                    <a:gd name="T104" fmla="*/ 1250 w 1678"/>
                    <a:gd name="T105" fmla="*/ 1611 h 1709"/>
                    <a:gd name="T106" fmla="*/ 1318 w 1678"/>
                    <a:gd name="T107" fmla="*/ 1573 h 1709"/>
                    <a:gd name="T108" fmla="*/ 1378 w 1678"/>
                    <a:gd name="T109" fmla="*/ 1536 h 1709"/>
                    <a:gd name="T110" fmla="*/ 1378 w 1678"/>
                    <a:gd name="T111" fmla="*/ 1131 h 1709"/>
                    <a:gd name="T112" fmla="*/ 734 w 1678"/>
                    <a:gd name="T113" fmla="*/ 1131 h 1709"/>
                    <a:gd name="T114" fmla="*/ 734 w 1678"/>
                    <a:gd name="T115" fmla="*/ 667 h 1709"/>
                    <a:gd name="T116" fmla="*/ 1677 w 1678"/>
                    <a:gd name="T117" fmla="*/ 667 h 1709"/>
                    <a:gd name="T118" fmla="*/ 1677 w 1678"/>
                    <a:gd name="T119" fmla="*/ 667 h 1709"/>
                    <a:gd name="T120" fmla="*/ 1655 w 1678"/>
                    <a:gd name="T121" fmla="*/ 382 h 1709"/>
                    <a:gd name="T122" fmla="*/ 1632 w 1678"/>
                    <a:gd name="T123" fmla="*/ 105 h 1709"/>
                    <a:gd name="T124" fmla="*/ 1475 w 1678"/>
                    <a:gd name="T125" fmla="*/ 285 h 1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1678" h="1709">
                      <a:moveTo>
                        <a:pt x="1475" y="285"/>
                      </a:moveTo>
                      <a:lnTo>
                        <a:pt x="1445" y="263"/>
                      </a:lnTo>
                      <a:lnTo>
                        <a:pt x="1445" y="263"/>
                      </a:lnTo>
                      <a:lnTo>
                        <a:pt x="1378" y="202"/>
                      </a:lnTo>
                      <a:lnTo>
                        <a:pt x="1303" y="150"/>
                      </a:lnTo>
                      <a:lnTo>
                        <a:pt x="1236" y="112"/>
                      </a:lnTo>
                      <a:lnTo>
                        <a:pt x="1153" y="75"/>
                      </a:lnTo>
                      <a:lnTo>
                        <a:pt x="1071" y="45"/>
                      </a:lnTo>
                      <a:lnTo>
                        <a:pt x="981" y="23"/>
                      </a:lnTo>
                      <a:lnTo>
                        <a:pt x="883" y="8"/>
                      </a:lnTo>
                      <a:lnTo>
                        <a:pt x="771" y="0"/>
                      </a:lnTo>
                      <a:lnTo>
                        <a:pt x="771" y="0"/>
                      </a:lnTo>
                      <a:lnTo>
                        <a:pt x="696" y="8"/>
                      </a:lnTo>
                      <a:lnTo>
                        <a:pt x="614" y="23"/>
                      </a:lnTo>
                      <a:lnTo>
                        <a:pt x="547" y="38"/>
                      </a:lnTo>
                      <a:lnTo>
                        <a:pt x="472" y="67"/>
                      </a:lnTo>
                      <a:lnTo>
                        <a:pt x="404" y="105"/>
                      </a:lnTo>
                      <a:lnTo>
                        <a:pt x="344" y="150"/>
                      </a:lnTo>
                      <a:lnTo>
                        <a:pt x="284" y="195"/>
                      </a:lnTo>
                      <a:lnTo>
                        <a:pt x="225" y="247"/>
                      </a:lnTo>
                      <a:lnTo>
                        <a:pt x="180" y="308"/>
                      </a:lnTo>
                      <a:lnTo>
                        <a:pt x="135" y="375"/>
                      </a:lnTo>
                      <a:lnTo>
                        <a:pt x="97" y="442"/>
                      </a:lnTo>
                      <a:lnTo>
                        <a:pt x="60" y="517"/>
                      </a:lnTo>
                      <a:lnTo>
                        <a:pt x="37" y="592"/>
                      </a:lnTo>
                      <a:lnTo>
                        <a:pt x="15" y="674"/>
                      </a:lnTo>
                      <a:lnTo>
                        <a:pt x="8" y="757"/>
                      </a:lnTo>
                      <a:lnTo>
                        <a:pt x="0" y="847"/>
                      </a:lnTo>
                      <a:lnTo>
                        <a:pt x="0" y="854"/>
                      </a:lnTo>
                      <a:lnTo>
                        <a:pt x="0" y="854"/>
                      </a:lnTo>
                      <a:lnTo>
                        <a:pt x="8" y="944"/>
                      </a:lnTo>
                      <a:lnTo>
                        <a:pt x="15" y="1034"/>
                      </a:lnTo>
                      <a:lnTo>
                        <a:pt x="37" y="1116"/>
                      </a:lnTo>
                      <a:lnTo>
                        <a:pt x="60" y="1199"/>
                      </a:lnTo>
                      <a:lnTo>
                        <a:pt x="90" y="1274"/>
                      </a:lnTo>
                      <a:lnTo>
                        <a:pt x="135" y="1341"/>
                      </a:lnTo>
                      <a:lnTo>
                        <a:pt x="180" y="1408"/>
                      </a:lnTo>
                      <a:lnTo>
                        <a:pt x="225" y="1468"/>
                      </a:lnTo>
                      <a:lnTo>
                        <a:pt x="284" y="1521"/>
                      </a:lnTo>
                      <a:lnTo>
                        <a:pt x="344" y="1566"/>
                      </a:lnTo>
                      <a:lnTo>
                        <a:pt x="412" y="1611"/>
                      </a:lnTo>
                      <a:lnTo>
                        <a:pt x="486" y="1640"/>
                      </a:lnTo>
                      <a:lnTo>
                        <a:pt x="562" y="1671"/>
                      </a:lnTo>
                      <a:lnTo>
                        <a:pt x="636" y="1693"/>
                      </a:lnTo>
                      <a:lnTo>
                        <a:pt x="726" y="1700"/>
                      </a:lnTo>
                      <a:lnTo>
                        <a:pt x="809" y="1708"/>
                      </a:lnTo>
                      <a:lnTo>
                        <a:pt x="809" y="1708"/>
                      </a:lnTo>
                      <a:lnTo>
                        <a:pt x="891" y="1700"/>
                      </a:lnTo>
                      <a:lnTo>
                        <a:pt x="966" y="1693"/>
                      </a:lnTo>
                      <a:lnTo>
                        <a:pt x="1041" y="1678"/>
                      </a:lnTo>
                      <a:lnTo>
                        <a:pt x="1115" y="1663"/>
                      </a:lnTo>
                      <a:lnTo>
                        <a:pt x="1183" y="1640"/>
                      </a:lnTo>
                      <a:lnTo>
                        <a:pt x="1250" y="1611"/>
                      </a:lnTo>
                      <a:lnTo>
                        <a:pt x="1318" y="1573"/>
                      </a:lnTo>
                      <a:lnTo>
                        <a:pt x="1378" y="1536"/>
                      </a:lnTo>
                      <a:lnTo>
                        <a:pt x="1378" y="1131"/>
                      </a:lnTo>
                      <a:lnTo>
                        <a:pt x="734" y="1131"/>
                      </a:lnTo>
                      <a:lnTo>
                        <a:pt x="734" y="667"/>
                      </a:lnTo>
                      <a:lnTo>
                        <a:pt x="1677" y="667"/>
                      </a:lnTo>
                      <a:lnTo>
                        <a:pt x="1677" y="667"/>
                      </a:lnTo>
                      <a:lnTo>
                        <a:pt x="1655" y="382"/>
                      </a:lnTo>
                      <a:lnTo>
                        <a:pt x="1632" y="105"/>
                      </a:lnTo>
                      <a:lnTo>
                        <a:pt x="1475" y="28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21" name="Freeform 13"/>
                <p:cNvSpPr>
                  <a:spLocks noChangeArrowheads="1"/>
                </p:cNvSpPr>
                <p:nvPr/>
              </p:nvSpPr>
              <p:spPr bwMode="auto">
                <a:xfrm>
                  <a:off x="1638300" y="-12700"/>
                  <a:ext cx="6481763" cy="6494463"/>
                </a:xfrm>
                <a:custGeom>
                  <a:avLst/>
                  <a:gdLst>
                    <a:gd name="T0" fmla="*/ 15965 w 18003"/>
                    <a:gd name="T1" fmla="*/ 8066 h 18042"/>
                    <a:gd name="T2" fmla="*/ 16736 w 18003"/>
                    <a:gd name="T3" fmla="*/ 7429 h 18042"/>
                    <a:gd name="T4" fmla="*/ 17560 w 18003"/>
                    <a:gd name="T5" fmla="*/ 7422 h 18042"/>
                    <a:gd name="T6" fmla="*/ 17762 w 18003"/>
                    <a:gd name="T7" fmla="*/ 6800 h 18042"/>
                    <a:gd name="T8" fmla="*/ 17201 w 18003"/>
                    <a:gd name="T9" fmla="*/ 5760 h 18042"/>
                    <a:gd name="T10" fmla="*/ 16407 w 18003"/>
                    <a:gd name="T11" fmla="*/ 6029 h 18042"/>
                    <a:gd name="T12" fmla="*/ 15733 w 18003"/>
                    <a:gd name="T13" fmla="*/ 5670 h 18042"/>
                    <a:gd name="T14" fmla="*/ 15508 w 18003"/>
                    <a:gd name="T15" fmla="*/ 5025 h 18042"/>
                    <a:gd name="T16" fmla="*/ 15800 w 18003"/>
                    <a:gd name="T17" fmla="*/ 4322 h 18042"/>
                    <a:gd name="T18" fmla="*/ 16512 w 18003"/>
                    <a:gd name="T19" fmla="*/ 4022 h 18042"/>
                    <a:gd name="T20" fmla="*/ 15688 w 18003"/>
                    <a:gd name="T21" fmla="*/ 2951 h 18042"/>
                    <a:gd name="T22" fmla="*/ 14047 w 18003"/>
                    <a:gd name="T23" fmla="*/ 1528 h 18042"/>
                    <a:gd name="T24" fmla="*/ 12086 w 18003"/>
                    <a:gd name="T25" fmla="*/ 531 h 18042"/>
                    <a:gd name="T26" fmla="*/ 9891 w 18003"/>
                    <a:gd name="T27" fmla="*/ 37 h 18042"/>
                    <a:gd name="T28" fmla="*/ 8192 w 18003"/>
                    <a:gd name="T29" fmla="*/ 37 h 18042"/>
                    <a:gd name="T30" fmla="*/ 6231 w 18003"/>
                    <a:gd name="T31" fmla="*/ 435 h 18042"/>
                    <a:gd name="T32" fmla="*/ 3482 w 18003"/>
                    <a:gd name="T33" fmla="*/ 1895 h 18042"/>
                    <a:gd name="T34" fmla="*/ 1408 w 18003"/>
                    <a:gd name="T35" fmla="*/ 4171 h 18042"/>
                    <a:gd name="T36" fmla="*/ 210 w 18003"/>
                    <a:gd name="T37" fmla="*/ 7063 h 18042"/>
                    <a:gd name="T38" fmla="*/ 869 w 18003"/>
                    <a:gd name="T39" fmla="*/ 7714 h 18042"/>
                    <a:gd name="T40" fmla="*/ 0 w 18003"/>
                    <a:gd name="T41" fmla="*/ 9249 h 18042"/>
                    <a:gd name="T42" fmla="*/ 224 w 18003"/>
                    <a:gd name="T43" fmla="*/ 11053 h 18042"/>
                    <a:gd name="T44" fmla="*/ 794 w 18003"/>
                    <a:gd name="T45" fmla="*/ 12731 h 18042"/>
                    <a:gd name="T46" fmla="*/ 1662 w 18003"/>
                    <a:gd name="T47" fmla="*/ 14244 h 18042"/>
                    <a:gd name="T48" fmla="*/ 2793 w 18003"/>
                    <a:gd name="T49" fmla="*/ 15547 h 18042"/>
                    <a:gd name="T50" fmla="*/ 4156 w 18003"/>
                    <a:gd name="T51" fmla="*/ 16618 h 18042"/>
                    <a:gd name="T52" fmla="*/ 5706 w 18003"/>
                    <a:gd name="T53" fmla="*/ 17412 h 18042"/>
                    <a:gd name="T54" fmla="*/ 7422 w 18003"/>
                    <a:gd name="T55" fmla="*/ 17898 h 18042"/>
                    <a:gd name="T56" fmla="*/ 9016 w 18003"/>
                    <a:gd name="T57" fmla="*/ 18041 h 18042"/>
                    <a:gd name="T58" fmla="*/ 10745 w 18003"/>
                    <a:gd name="T59" fmla="*/ 17876 h 18042"/>
                    <a:gd name="T60" fmla="*/ 12356 w 18003"/>
                    <a:gd name="T61" fmla="*/ 17404 h 18042"/>
                    <a:gd name="T62" fmla="*/ 13831 w 18003"/>
                    <a:gd name="T63" fmla="*/ 16648 h 18042"/>
                    <a:gd name="T64" fmla="*/ 15134 w 18003"/>
                    <a:gd name="T65" fmla="*/ 15652 h 18042"/>
                    <a:gd name="T66" fmla="*/ 16235 w 18003"/>
                    <a:gd name="T67" fmla="*/ 14431 h 18042"/>
                    <a:gd name="T68" fmla="*/ 17096 w 18003"/>
                    <a:gd name="T69" fmla="*/ 13031 h 18042"/>
                    <a:gd name="T70" fmla="*/ 17695 w 18003"/>
                    <a:gd name="T71" fmla="*/ 11480 h 18042"/>
                    <a:gd name="T72" fmla="*/ 18002 w 18003"/>
                    <a:gd name="T73" fmla="*/ 9796 h 18042"/>
                    <a:gd name="T74" fmla="*/ 17275 w 18003"/>
                    <a:gd name="T75" fmla="*/ 10035 h 18042"/>
                    <a:gd name="T76" fmla="*/ 16377 w 18003"/>
                    <a:gd name="T77" fmla="*/ 9826 h 18042"/>
                    <a:gd name="T78" fmla="*/ 15830 w 18003"/>
                    <a:gd name="T79" fmla="*/ 8995 h 18042"/>
                    <a:gd name="T80" fmla="*/ 2479 w 18003"/>
                    <a:gd name="T81" fmla="*/ 9961 h 18042"/>
                    <a:gd name="T82" fmla="*/ 5594 w 18003"/>
                    <a:gd name="T83" fmla="*/ 9961 h 18042"/>
                    <a:gd name="T84" fmla="*/ 6695 w 18003"/>
                    <a:gd name="T85" fmla="*/ 9961 h 18042"/>
                    <a:gd name="T86" fmla="*/ 11112 w 18003"/>
                    <a:gd name="T87" fmla="*/ 9961 h 18042"/>
                    <a:gd name="T88" fmla="*/ 11053 w 18003"/>
                    <a:gd name="T89" fmla="*/ 7452 h 18042"/>
                    <a:gd name="T90" fmla="*/ 14131 w 18003"/>
                    <a:gd name="T91" fmla="*/ 9437 h 18042"/>
                    <a:gd name="T92" fmla="*/ 13749 w 18003"/>
                    <a:gd name="T93" fmla="*/ 9893 h 18042"/>
                    <a:gd name="T94" fmla="*/ 11981 w 18003"/>
                    <a:gd name="T95" fmla="*/ 7415 h 18042"/>
                    <a:gd name="T96" fmla="*/ 13696 w 18003"/>
                    <a:gd name="T97" fmla="*/ 7549 h 18042"/>
                    <a:gd name="T98" fmla="*/ 13980 w 18003"/>
                    <a:gd name="T99" fmla="*/ 7909 h 18042"/>
                    <a:gd name="T100" fmla="*/ 13965 w 18003"/>
                    <a:gd name="T101" fmla="*/ 8343 h 18042"/>
                    <a:gd name="T102" fmla="*/ 13898 w 18003"/>
                    <a:gd name="T103" fmla="*/ 8755 h 18042"/>
                    <a:gd name="T104" fmla="*/ 15283 w 18003"/>
                    <a:gd name="T105" fmla="*/ 9998 h 18042"/>
                    <a:gd name="T106" fmla="*/ 14946 w 18003"/>
                    <a:gd name="T107" fmla="*/ 6740 h 18042"/>
                    <a:gd name="T108" fmla="*/ 14752 w 18003"/>
                    <a:gd name="T109" fmla="*/ 6373 h 18042"/>
                    <a:gd name="T110" fmla="*/ 15074 w 18003"/>
                    <a:gd name="T111" fmla="*/ 6111 h 18042"/>
                    <a:gd name="T112" fmla="*/ 15403 w 18003"/>
                    <a:gd name="T113" fmla="*/ 6441 h 18042"/>
                    <a:gd name="T114" fmla="*/ 15142 w 18003"/>
                    <a:gd name="T115" fmla="*/ 6763 h 180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8003" h="18042">
                      <a:moveTo>
                        <a:pt x="15808" y="8718"/>
                      </a:moveTo>
                      <a:lnTo>
                        <a:pt x="15808" y="8710"/>
                      </a:lnTo>
                      <a:lnTo>
                        <a:pt x="15808" y="8710"/>
                      </a:lnTo>
                      <a:lnTo>
                        <a:pt x="15815" y="8568"/>
                      </a:lnTo>
                      <a:lnTo>
                        <a:pt x="15830" y="8433"/>
                      </a:lnTo>
                      <a:lnTo>
                        <a:pt x="15867" y="8305"/>
                      </a:lnTo>
                      <a:lnTo>
                        <a:pt x="15905" y="8186"/>
                      </a:lnTo>
                      <a:lnTo>
                        <a:pt x="15965" y="8066"/>
                      </a:lnTo>
                      <a:lnTo>
                        <a:pt x="16032" y="7954"/>
                      </a:lnTo>
                      <a:lnTo>
                        <a:pt x="16107" y="7856"/>
                      </a:lnTo>
                      <a:lnTo>
                        <a:pt x="16190" y="7759"/>
                      </a:lnTo>
                      <a:lnTo>
                        <a:pt x="16287" y="7676"/>
                      </a:lnTo>
                      <a:lnTo>
                        <a:pt x="16384" y="7602"/>
                      </a:lnTo>
                      <a:lnTo>
                        <a:pt x="16496" y="7535"/>
                      </a:lnTo>
                      <a:lnTo>
                        <a:pt x="16617" y="7474"/>
                      </a:lnTo>
                      <a:lnTo>
                        <a:pt x="16736" y="7429"/>
                      </a:lnTo>
                      <a:lnTo>
                        <a:pt x="16864" y="7400"/>
                      </a:lnTo>
                      <a:lnTo>
                        <a:pt x="16998" y="7377"/>
                      </a:lnTo>
                      <a:lnTo>
                        <a:pt x="17141" y="7370"/>
                      </a:lnTo>
                      <a:lnTo>
                        <a:pt x="17141" y="7370"/>
                      </a:lnTo>
                      <a:lnTo>
                        <a:pt x="17253" y="7377"/>
                      </a:lnTo>
                      <a:lnTo>
                        <a:pt x="17358" y="7384"/>
                      </a:lnTo>
                      <a:lnTo>
                        <a:pt x="17462" y="7400"/>
                      </a:lnTo>
                      <a:lnTo>
                        <a:pt x="17560" y="7422"/>
                      </a:lnTo>
                      <a:lnTo>
                        <a:pt x="17657" y="7452"/>
                      </a:lnTo>
                      <a:lnTo>
                        <a:pt x="17747" y="7482"/>
                      </a:lnTo>
                      <a:lnTo>
                        <a:pt x="17837" y="7527"/>
                      </a:lnTo>
                      <a:lnTo>
                        <a:pt x="17920" y="7572"/>
                      </a:lnTo>
                      <a:lnTo>
                        <a:pt x="17920" y="7572"/>
                      </a:lnTo>
                      <a:lnTo>
                        <a:pt x="17875" y="7317"/>
                      </a:lnTo>
                      <a:lnTo>
                        <a:pt x="17822" y="7055"/>
                      </a:lnTo>
                      <a:lnTo>
                        <a:pt x="17762" y="6800"/>
                      </a:lnTo>
                      <a:lnTo>
                        <a:pt x="17695" y="6546"/>
                      </a:lnTo>
                      <a:lnTo>
                        <a:pt x="17620" y="6299"/>
                      </a:lnTo>
                      <a:lnTo>
                        <a:pt x="17538" y="6052"/>
                      </a:lnTo>
                      <a:lnTo>
                        <a:pt x="17448" y="5811"/>
                      </a:lnTo>
                      <a:lnTo>
                        <a:pt x="17358" y="5572"/>
                      </a:lnTo>
                      <a:lnTo>
                        <a:pt x="17358" y="5572"/>
                      </a:lnTo>
                      <a:lnTo>
                        <a:pt x="17283" y="5670"/>
                      </a:lnTo>
                      <a:lnTo>
                        <a:pt x="17201" y="5760"/>
                      </a:lnTo>
                      <a:lnTo>
                        <a:pt x="17103" y="5842"/>
                      </a:lnTo>
                      <a:lnTo>
                        <a:pt x="16998" y="5909"/>
                      </a:lnTo>
                      <a:lnTo>
                        <a:pt x="16886" y="5962"/>
                      </a:lnTo>
                      <a:lnTo>
                        <a:pt x="16766" y="5999"/>
                      </a:lnTo>
                      <a:lnTo>
                        <a:pt x="16639" y="6029"/>
                      </a:lnTo>
                      <a:lnTo>
                        <a:pt x="16512" y="6036"/>
                      </a:lnTo>
                      <a:lnTo>
                        <a:pt x="16512" y="6036"/>
                      </a:lnTo>
                      <a:lnTo>
                        <a:pt x="16407" y="6029"/>
                      </a:lnTo>
                      <a:lnTo>
                        <a:pt x="16310" y="6014"/>
                      </a:lnTo>
                      <a:lnTo>
                        <a:pt x="16212" y="5991"/>
                      </a:lnTo>
                      <a:lnTo>
                        <a:pt x="16122" y="5954"/>
                      </a:lnTo>
                      <a:lnTo>
                        <a:pt x="16032" y="5909"/>
                      </a:lnTo>
                      <a:lnTo>
                        <a:pt x="15950" y="5864"/>
                      </a:lnTo>
                      <a:lnTo>
                        <a:pt x="15867" y="5805"/>
                      </a:lnTo>
                      <a:lnTo>
                        <a:pt x="15800" y="5737"/>
                      </a:lnTo>
                      <a:lnTo>
                        <a:pt x="15733" y="5670"/>
                      </a:lnTo>
                      <a:lnTo>
                        <a:pt x="15673" y="5587"/>
                      </a:lnTo>
                      <a:lnTo>
                        <a:pt x="15628" y="5505"/>
                      </a:lnTo>
                      <a:lnTo>
                        <a:pt x="15583" y="5423"/>
                      </a:lnTo>
                      <a:lnTo>
                        <a:pt x="15553" y="5325"/>
                      </a:lnTo>
                      <a:lnTo>
                        <a:pt x="15523" y="5227"/>
                      </a:lnTo>
                      <a:lnTo>
                        <a:pt x="15508" y="5131"/>
                      </a:lnTo>
                      <a:lnTo>
                        <a:pt x="15508" y="5025"/>
                      </a:lnTo>
                      <a:lnTo>
                        <a:pt x="15508" y="5025"/>
                      </a:lnTo>
                      <a:lnTo>
                        <a:pt x="15508" y="4928"/>
                      </a:lnTo>
                      <a:lnTo>
                        <a:pt x="15523" y="4823"/>
                      </a:lnTo>
                      <a:lnTo>
                        <a:pt x="15553" y="4733"/>
                      </a:lnTo>
                      <a:lnTo>
                        <a:pt x="15583" y="4636"/>
                      </a:lnTo>
                      <a:lnTo>
                        <a:pt x="15628" y="4546"/>
                      </a:lnTo>
                      <a:lnTo>
                        <a:pt x="15673" y="4463"/>
                      </a:lnTo>
                      <a:lnTo>
                        <a:pt x="15733" y="4389"/>
                      </a:lnTo>
                      <a:lnTo>
                        <a:pt x="15800" y="4322"/>
                      </a:lnTo>
                      <a:lnTo>
                        <a:pt x="15867" y="4254"/>
                      </a:lnTo>
                      <a:lnTo>
                        <a:pt x="15950" y="4194"/>
                      </a:lnTo>
                      <a:lnTo>
                        <a:pt x="16032" y="4142"/>
                      </a:lnTo>
                      <a:lnTo>
                        <a:pt x="16122" y="4104"/>
                      </a:lnTo>
                      <a:lnTo>
                        <a:pt x="16212" y="4067"/>
                      </a:lnTo>
                      <a:lnTo>
                        <a:pt x="16310" y="4044"/>
                      </a:lnTo>
                      <a:lnTo>
                        <a:pt x="16407" y="4030"/>
                      </a:lnTo>
                      <a:lnTo>
                        <a:pt x="16512" y="4022"/>
                      </a:lnTo>
                      <a:lnTo>
                        <a:pt x="16512" y="4022"/>
                      </a:lnTo>
                      <a:lnTo>
                        <a:pt x="16527" y="4022"/>
                      </a:lnTo>
                      <a:lnTo>
                        <a:pt x="16527" y="4022"/>
                      </a:lnTo>
                      <a:lnTo>
                        <a:pt x="16377" y="3797"/>
                      </a:lnTo>
                      <a:lnTo>
                        <a:pt x="16212" y="3580"/>
                      </a:lnTo>
                      <a:lnTo>
                        <a:pt x="16047" y="3362"/>
                      </a:lnTo>
                      <a:lnTo>
                        <a:pt x="15875" y="3153"/>
                      </a:lnTo>
                      <a:lnTo>
                        <a:pt x="15688" y="2951"/>
                      </a:lnTo>
                      <a:lnTo>
                        <a:pt x="15508" y="2749"/>
                      </a:lnTo>
                      <a:lnTo>
                        <a:pt x="15313" y="2561"/>
                      </a:lnTo>
                      <a:lnTo>
                        <a:pt x="15119" y="2374"/>
                      </a:lnTo>
                      <a:lnTo>
                        <a:pt x="14909" y="2187"/>
                      </a:lnTo>
                      <a:lnTo>
                        <a:pt x="14699" y="2014"/>
                      </a:lnTo>
                      <a:lnTo>
                        <a:pt x="14490" y="1842"/>
                      </a:lnTo>
                      <a:lnTo>
                        <a:pt x="14272" y="1685"/>
                      </a:lnTo>
                      <a:lnTo>
                        <a:pt x="14047" y="1528"/>
                      </a:lnTo>
                      <a:lnTo>
                        <a:pt x="13816" y="1378"/>
                      </a:lnTo>
                      <a:lnTo>
                        <a:pt x="13583" y="1236"/>
                      </a:lnTo>
                      <a:lnTo>
                        <a:pt x="13344" y="1101"/>
                      </a:lnTo>
                      <a:lnTo>
                        <a:pt x="13097" y="974"/>
                      </a:lnTo>
                      <a:lnTo>
                        <a:pt x="12850" y="854"/>
                      </a:lnTo>
                      <a:lnTo>
                        <a:pt x="12603" y="734"/>
                      </a:lnTo>
                      <a:lnTo>
                        <a:pt x="12348" y="629"/>
                      </a:lnTo>
                      <a:lnTo>
                        <a:pt x="12086" y="531"/>
                      </a:lnTo>
                      <a:lnTo>
                        <a:pt x="11823" y="442"/>
                      </a:lnTo>
                      <a:lnTo>
                        <a:pt x="11554" y="359"/>
                      </a:lnTo>
                      <a:lnTo>
                        <a:pt x="11284" y="284"/>
                      </a:lnTo>
                      <a:lnTo>
                        <a:pt x="11014" y="217"/>
                      </a:lnTo>
                      <a:lnTo>
                        <a:pt x="10738" y="157"/>
                      </a:lnTo>
                      <a:lnTo>
                        <a:pt x="10453" y="112"/>
                      </a:lnTo>
                      <a:lnTo>
                        <a:pt x="10176" y="67"/>
                      </a:lnTo>
                      <a:lnTo>
                        <a:pt x="9891" y="37"/>
                      </a:lnTo>
                      <a:lnTo>
                        <a:pt x="9599" y="15"/>
                      </a:lnTo>
                      <a:lnTo>
                        <a:pt x="9308" y="0"/>
                      </a:lnTo>
                      <a:lnTo>
                        <a:pt x="9016" y="0"/>
                      </a:lnTo>
                      <a:lnTo>
                        <a:pt x="9016" y="0"/>
                      </a:lnTo>
                      <a:lnTo>
                        <a:pt x="8807" y="0"/>
                      </a:lnTo>
                      <a:lnTo>
                        <a:pt x="8605" y="8"/>
                      </a:lnTo>
                      <a:lnTo>
                        <a:pt x="8395" y="15"/>
                      </a:lnTo>
                      <a:lnTo>
                        <a:pt x="8192" y="37"/>
                      </a:lnTo>
                      <a:lnTo>
                        <a:pt x="7990" y="53"/>
                      </a:lnTo>
                      <a:lnTo>
                        <a:pt x="7788" y="82"/>
                      </a:lnTo>
                      <a:lnTo>
                        <a:pt x="7586" y="112"/>
                      </a:lnTo>
                      <a:lnTo>
                        <a:pt x="7391" y="143"/>
                      </a:lnTo>
                      <a:lnTo>
                        <a:pt x="7189" y="180"/>
                      </a:lnTo>
                      <a:lnTo>
                        <a:pt x="6995" y="225"/>
                      </a:lnTo>
                      <a:lnTo>
                        <a:pt x="6613" y="322"/>
                      </a:lnTo>
                      <a:lnTo>
                        <a:pt x="6231" y="435"/>
                      </a:lnTo>
                      <a:lnTo>
                        <a:pt x="5856" y="570"/>
                      </a:lnTo>
                      <a:lnTo>
                        <a:pt x="5490" y="711"/>
                      </a:lnTo>
                      <a:lnTo>
                        <a:pt x="5137" y="876"/>
                      </a:lnTo>
                      <a:lnTo>
                        <a:pt x="4785" y="1048"/>
                      </a:lnTo>
                      <a:lnTo>
                        <a:pt x="4448" y="1236"/>
                      </a:lnTo>
                      <a:lnTo>
                        <a:pt x="4119" y="1446"/>
                      </a:lnTo>
                      <a:lnTo>
                        <a:pt x="3797" y="1663"/>
                      </a:lnTo>
                      <a:lnTo>
                        <a:pt x="3482" y="1895"/>
                      </a:lnTo>
                      <a:lnTo>
                        <a:pt x="3182" y="2134"/>
                      </a:lnTo>
                      <a:lnTo>
                        <a:pt x="2898" y="2396"/>
                      </a:lnTo>
                      <a:lnTo>
                        <a:pt x="2614" y="2659"/>
                      </a:lnTo>
                      <a:lnTo>
                        <a:pt x="2351" y="2943"/>
                      </a:lnTo>
                      <a:lnTo>
                        <a:pt x="2097" y="3235"/>
                      </a:lnTo>
                      <a:lnTo>
                        <a:pt x="1857" y="3535"/>
                      </a:lnTo>
                      <a:lnTo>
                        <a:pt x="1625" y="3850"/>
                      </a:lnTo>
                      <a:lnTo>
                        <a:pt x="1408" y="4171"/>
                      </a:lnTo>
                      <a:lnTo>
                        <a:pt x="1206" y="4501"/>
                      </a:lnTo>
                      <a:lnTo>
                        <a:pt x="1019" y="4845"/>
                      </a:lnTo>
                      <a:lnTo>
                        <a:pt x="846" y="5190"/>
                      </a:lnTo>
                      <a:lnTo>
                        <a:pt x="689" y="5550"/>
                      </a:lnTo>
                      <a:lnTo>
                        <a:pt x="547" y="5917"/>
                      </a:lnTo>
                      <a:lnTo>
                        <a:pt x="420" y="6291"/>
                      </a:lnTo>
                      <a:lnTo>
                        <a:pt x="307" y="6673"/>
                      </a:lnTo>
                      <a:lnTo>
                        <a:pt x="210" y="7063"/>
                      </a:lnTo>
                      <a:lnTo>
                        <a:pt x="173" y="7257"/>
                      </a:lnTo>
                      <a:lnTo>
                        <a:pt x="135" y="7452"/>
                      </a:lnTo>
                      <a:lnTo>
                        <a:pt x="1999" y="7452"/>
                      </a:lnTo>
                      <a:lnTo>
                        <a:pt x="1999" y="7714"/>
                      </a:lnTo>
                      <a:lnTo>
                        <a:pt x="1153" y="7714"/>
                      </a:lnTo>
                      <a:lnTo>
                        <a:pt x="1153" y="9961"/>
                      </a:lnTo>
                      <a:lnTo>
                        <a:pt x="869" y="9961"/>
                      </a:lnTo>
                      <a:lnTo>
                        <a:pt x="869" y="7714"/>
                      </a:lnTo>
                      <a:lnTo>
                        <a:pt x="90" y="7714"/>
                      </a:lnTo>
                      <a:lnTo>
                        <a:pt x="90" y="7714"/>
                      </a:lnTo>
                      <a:lnTo>
                        <a:pt x="53" y="8036"/>
                      </a:lnTo>
                      <a:lnTo>
                        <a:pt x="22" y="8358"/>
                      </a:lnTo>
                      <a:lnTo>
                        <a:pt x="0" y="8687"/>
                      </a:lnTo>
                      <a:lnTo>
                        <a:pt x="0" y="9017"/>
                      </a:lnTo>
                      <a:lnTo>
                        <a:pt x="0" y="9017"/>
                      </a:lnTo>
                      <a:lnTo>
                        <a:pt x="0" y="9249"/>
                      </a:lnTo>
                      <a:lnTo>
                        <a:pt x="8" y="9482"/>
                      </a:lnTo>
                      <a:lnTo>
                        <a:pt x="22" y="9714"/>
                      </a:lnTo>
                      <a:lnTo>
                        <a:pt x="45" y="9938"/>
                      </a:lnTo>
                      <a:lnTo>
                        <a:pt x="67" y="10170"/>
                      </a:lnTo>
                      <a:lnTo>
                        <a:pt x="97" y="10395"/>
                      </a:lnTo>
                      <a:lnTo>
                        <a:pt x="135" y="10611"/>
                      </a:lnTo>
                      <a:lnTo>
                        <a:pt x="179" y="10836"/>
                      </a:lnTo>
                      <a:lnTo>
                        <a:pt x="224" y="11053"/>
                      </a:lnTo>
                      <a:lnTo>
                        <a:pt x="285" y="11270"/>
                      </a:lnTo>
                      <a:lnTo>
                        <a:pt x="337" y="11487"/>
                      </a:lnTo>
                      <a:lnTo>
                        <a:pt x="404" y="11697"/>
                      </a:lnTo>
                      <a:lnTo>
                        <a:pt x="472" y="11914"/>
                      </a:lnTo>
                      <a:lnTo>
                        <a:pt x="547" y="12117"/>
                      </a:lnTo>
                      <a:lnTo>
                        <a:pt x="622" y="12326"/>
                      </a:lnTo>
                      <a:lnTo>
                        <a:pt x="704" y="12528"/>
                      </a:lnTo>
                      <a:lnTo>
                        <a:pt x="794" y="12731"/>
                      </a:lnTo>
                      <a:lnTo>
                        <a:pt x="884" y="12925"/>
                      </a:lnTo>
                      <a:lnTo>
                        <a:pt x="981" y="13128"/>
                      </a:lnTo>
                      <a:lnTo>
                        <a:pt x="1086" y="13315"/>
                      </a:lnTo>
                      <a:lnTo>
                        <a:pt x="1191" y="13509"/>
                      </a:lnTo>
                      <a:lnTo>
                        <a:pt x="1303" y="13697"/>
                      </a:lnTo>
                      <a:lnTo>
                        <a:pt x="1415" y="13877"/>
                      </a:lnTo>
                      <a:lnTo>
                        <a:pt x="1535" y="14064"/>
                      </a:lnTo>
                      <a:lnTo>
                        <a:pt x="1662" y="14244"/>
                      </a:lnTo>
                      <a:lnTo>
                        <a:pt x="1790" y="14416"/>
                      </a:lnTo>
                      <a:lnTo>
                        <a:pt x="1925" y="14588"/>
                      </a:lnTo>
                      <a:lnTo>
                        <a:pt x="2059" y="14753"/>
                      </a:lnTo>
                      <a:lnTo>
                        <a:pt x="2194" y="14918"/>
                      </a:lnTo>
                      <a:lnTo>
                        <a:pt x="2344" y="15082"/>
                      </a:lnTo>
                      <a:lnTo>
                        <a:pt x="2486" y="15239"/>
                      </a:lnTo>
                      <a:lnTo>
                        <a:pt x="2636" y="15397"/>
                      </a:lnTo>
                      <a:lnTo>
                        <a:pt x="2793" y="15547"/>
                      </a:lnTo>
                      <a:lnTo>
                        <a:pt x="2951" y="15696"/>
                      </a:lnTo>
                      <a:lnTo>
                        <a:pt x="3115" y="15839"/>
                      </a:lnTo>
                      <a:lnTo>
                        <a:pt x="3280" y="15981"/>
                      </a:lnTo>
                      <a:lnTo>
                        <a:pt x="3445" y="16116"/>
                      </a:lnTo>
                      <a:lnTo>
                        <a:pt x="3617" y="16244"/>
                      </a:lnTo>
                      <a:lnTo>
                        <a:pt x="3797" y="16378"/>
                      </a:lnTo>
                      <a:lnTo>
                        <a:pt x="3976" y="16498"/>
                      </a:lnTo>
                      <a:lnTo>
                        <a:pt x="4156" y="16618"/>
                      </a:lnTo>
                      <a:lnTo>
                        <a:pt x="4344" y="16730"/>
                      </a:lnTo>
                      <a:lnTo>
                        <a:pt x="4530" y="16842"/>
                      </a:lnTo>
                      <a:lnTo>
                        <a:pt x="4718" y="16947"/>
                      </a:lnTo>
                      <a:lnTo>
                        <a:pt x="4912" y="17052"/>
                      </a:lnTo>
                      <a:lnTo>
                        <a:pt x="5108" y="17149"/>
                      </a:lnTo>
                      <a:lnTo>
                        <a:pt x="5302" y="17239"/>
                      </a:lnTo>
                      <a:lnTo>
                        <a:pt x="5504" y="17329"/>
                      </a:lnTo>
                      <a:lnTo>
                        <a:pt x="5706" y="17412"/>
                      </a:lnTo>
                      <a:lnTo>
                        <a:pt x="5916" y="17494"/>
                      </a:lnTo>
                      <a:lnTo>
                        <a:pt x="6125" y="17561"/>
                      </a:lnTo>
                      <a:lnTo>
                        <a:pt x="6335" y="17637"/>
                      </a:lnTo>
                      <a:lnTo>
                        <a:pt x="6545" y="17696"/>
                      </a:lnTo>
                      <a:lnTo>
                        <a:pt x="6762" y="17756"/>
                      </a:lnTo>
                      <a:lnTo>
                        <a:pt x="6979" y="17809"/>
                      </a:lnTo>
                      <a:lnTo>
                        <a:pt x="7197" y="17853"/>
                      </a:lnTo>
                      <a:lnTo>
                        <a:pt x="7422" y="17898"/>
                      </a:lnTo>
                      <a:lnTo>
                        <a:pt x="7646" y="17935"/>
                      </a:lnTo>
                      <a:lnTo>
                        <a:pt x="7871" y="17966"/>
                      </a:lnTo>
                      <a:lnTo>
                        <a:pt x="8096" y="17996"/>
                      </a:lnTo>
                      <a:lnTo>
                        <a:pt x="8320" y="18011"/>
                      </a:lnTo>
                      <a:lnTo>
                        <a:pt x="8552" y="18025"/>
                      </a:lnTo>
                      <a:lnTo>
                        <a:pt x="8784" y="18033"/>
                      </a:lnTo>
                      <a:lnTo>
                        <a:pt x="9016" y="18041"/>
                      </a:lnTo>
                      <a:lnTo>
                        <a:pt x="9016" y="18041"/>
                      </a:lnTo>
                      <a:lnTo>
                        <a:pt x="9241" y="18033"/>
                      </a:lnTo>
                      <a:lnTo>
                        <a:pt x="9457" y="18025"/>
                      </a:lnTo>
                      <a:lnTo>
                        <a:pt x="9674" y="18019"/>
                      </a:lnTo>
                      <a:lnTo>
                        <a:pt x="9891" y="17996"/>
                      </a:lnTo>
                      <a:lnTo>
                        <a:pt x="10109" y="17974"/>
                      </a:lnTo>
                      <a:lnTo>
                        <a:pt x="10318" y="17943"/>
                      </a:lnTo>
                      <a:lnTo>
                        <a:pt x="10528" y="17913"/>
                      </a:lnTo>
                      <a:lnTo>
                        <a:pt x="10745" y="17876"/>
                      </a:lnTo>
                      <a:lnTo>
                        <a:pt x="10947" y="17831"/>
                      </a:lnTo>
                      <a:lnTo>
                        <a:pt x="11157" y="17786"/>
                      </a:lnTo>
                      <a:lnTo>
                        <a:pt x="11359" y="17733"/>
                      </a:lnTo>
                      <a:lnTo>
                        <a:pt x="11561" y="17674"/>
                      </a:lnTo>
                      <a:lnTo>
                        <a:pt x="11764" y="17614"/>
                      </a:lnTo>
                      <a:lnTo>
                        <a:pt x="11966" y="17547"/>
                      </a:lnTo>
                      <a:lnTo>
                        <a:pt x="12160" y="17479"/>
                      </a:lnTo>
                      <a:lnTo>
                        <a:pt x="12356" y="17404"/>
                      </a:lnTo>
                      <a:lnTo>
                        <a:pt x="12550" y="17322"/>
                      </a:lnTo>
                      <a:lnTo>
                        <a:pt x="12738" y="17239"/>
                      </a:lnTo>
                      <a:lnTo>
                        <a:pt x="12924" y="17149"/>
                      </a:lnTo>
                      <a:lnTo>
                        <a:pt x="13112" y="17059"/>
                      </a:lnTo>
                      <a:lnTo>
                        <a:pt x="13299" y="16963"/>
                      </a:lnTo>
                      <a:lnTo>
                        <a:pt x="13479" y="16865"/>
                      </a:lnTo>
                      <a:lnTo>
                        <a:pt x="13651" y="16760"/>
                      </a:lnTo>
                      <a:lnTo>
                        <a:pt x="13831" y="16648"/>
                      </a:lnTo>
                      <a:lnTo>
                        <a:pt x="14003" y="16536"/>
                      </a:lnTo>
                      <a:lnTo>
                        <a:pt x="14175" y="16423"/>
                      </a:lnTo>
                      <a:lnTo>
                        <a:pt x="14340" y="16303"/>
                      </a:lnTo>
                      <a:lnTo>
                        <a:pt x="14505" y="16176"/>
                      </a:lnTo>
                      <a:lnTo>
                        <a:pt x="14670" y="16048"/>
                      </a:lnTo>
                      <a:lnTo>
                        <a:pt x="14827" y="15921"/>
                      </a:lnTo>
                      <a:lnTo>
                        <a:pt x="14976" y="15786"/>
                      </a:lnTo>
                      <a:lnTo>
                        <a:pt x="15134" y="15652"/>
                      </a:lnTo>
                      <a:lnTo>
                        <a:pt x="15283" y="15509"/>
                      </a:lnTo>
                      <a:lnTo>
                        <a:pt x="15426" y="15367"/>
                      </a:lnTo>
                      <a:lnTo>
                        <a:pt x="15568" y="15217"/>
                      </a:lnTo>
                      <a:lnTo>
                        <a:pt x="15710" y="15067"/>
                      </a:lnTo>
                      <a:lnTo>
                        <a:pt x="15845" y="14910"/>
                      </a:lnTo>
                      <a:lnTo>
                        <a:pt x="15980" y="14761"/>
                      </a:lnTo>
                      <a:lnTo>
                        <a:pt x="16107" y="14596"/>
                      </a:lnTo>
                      <a:lnTo>
                        <a:pt x="16235" y="14431"/>
                      </a:lnTo>
                      <a:lnTo>
                        <a:pt x="16355" y="14266"/>
                      </a:lnTo>
                      <a:lnTo>
                        <a:pt x="16467" y="14101"/>
                      </a:lnTo>
                      <a:lnTo>
                        <a:pt x="16586" y="13929"/>
                      </a:lnTo>
                      <a:lnTo>
                        <a:pt x="16691" y="13757"/>
                      </a:lnTo>
                      <a:lnTo>
                        <a:pt x="16804" y="13577"/>
                      </a:lnTo>
                      <a:lnTo>
                        <a:pt x="16901" y="13397"/>
                      </a:lnTo>
                      <a:lnTo>
                        <a:pt x="16998" y="13217"/>
                      </a:lnTo>
                      <a:lnTo>
                        <a:pt x="17096" y="13031"/>
                      </a:lnTo>
                      <a:lnTo>
                        <a:pt x="17186" y="12843"/>
                      </a:lnTo>
                      <a:lnTo>
                        <a:pt x="17275" y="12656"/>
                      </a:lnTo>
                      <a:lnTo>
                        <a:pt x="17358" y="12469"/>
                      </a:lnTo>
                      <a:lnTo>
                        <a:pt x="17433" y="12274"/>
                      </a:lnTo>
                      <a:lnTo>
                        <a:pt x="17507" y="12079"/>
                      </a:lnTo>
                      <a:lnTo>
                        <a:pt x="17575" y="11877"/>
                      </a:lnTo>
                      <a:lnTo>
                        <a:pt x="17635" y="11682"/>
                      </a:lnTo>
                      <a:lnTo>
                        <a:pt x="17695" y="11480"/>
                      </a:lnTo>
                      <a:lnTo>
                        <a:pt x="17755" y="11270"/>
                      </a:lnTo>
                      <a:lnTo>
                        <a:pt x="17799" y="11068"/>
                      </a:lnTo>
                      <a:lnTo>
                        <a:pt x="17852" y="10858"/>
                      </a:lnTo>
                      <a:lnTo>
                        <a:pt x="17889" y="10649"/>
                      </a:lnTo>
                      <a:lnTo>
                        <a:pt x="17927" y="10440"/>
                      </a:lnTo>
                      <a:lnTo>
                        <a:pt x="17957" y="10230"/>
                      </a:lnTo>
                      <a:lnTo>
                        <a:pt x="17979" y="10013"/>
                      </a:lnTo>
                      <a:lnTo>
                        <a:pt x="18002" y="9796"/>
                      </a:lnTo>
                      <a:lnTo>
                        <a:pt x="18002" y="9796"/>
                      </a:lnTo>
                      <a:lnTo>
                        <a:pt x="17920" y="9848"/>
                      </a:lnTo>
                      <a:lnTo>
                        <a:pt x="17830" y="9893"/>
                      </a:lnTo>
                      <a:lnTo>
                        <a:pt x="17732" y="9931"/>
                      </a:lnTo>
                      <a:lnTo>
                        <a:pt x="17628" y="9968"/>
                      </a:lnTo>
                      <a:lnTo>
                        <a:pt x="17515" y="9998"/>
                      </a:lnTo>
                      <a:lnTo>
                        <a:pt x="17403" y="10021"/>
                      </a:lnTo>
                      <a:lnTo>
                        <a:pt x="17275" y="10035"/>
                      </a:lnTo>
                      <a:lnTo>
                        <a:pt x="17141" y="10043"/>
                      </a:lnTo>
                      <a:lnTo>
                        <a:pt x="17141" y="10043"/>
                      </a:lnTo>
                      <a:lnTo>
                        <a:pt x="16998" y="10035"/>
                      </a:lnTo>
                      <a:lnTo>
                        <a:pt x="16864" y="10021"/>
                      </a:lnTo>
                      <a:lnTo>
                        <a:pt x="16736" y="9991"/>
                      </a:lnTo>
                      <a:lnTo>
                        <a:pt x="16609" y="9946"/>
                      </a:lnTo>
                      <a:lnTo>
                        <a:pt x="16489" y="9893"/>
                      </a:lnTo>
                      <a:lnTo>
                        <a:pt x="16377" y="9826"/>
                      </a:lnTo>
                      <a:lnTo>
                        <a:pt x="16280" y="9751"/>
                      </a:lnTo>
                      <a:lnTo>
                        <a:pt x="16182" y="9669"/>
                      </a:lnTo>
                      <a:lnTo>
                        <a:pt x="16100" y="9579"/>
                      </a:lnTo>
                      <a:lnTo>
                        <a:pt x="16025" y="9474"/>
                      </a:lnTo>
                      <a:lnTo>
                        <a:pt x="15957" y="9361"/>
                      </a:lnTo>
                      <a:lnTo>
                        <a:pt x="15905" y="9249"/>
                      </a:lnTo>
                      <a:lnTo>
                        <a:pt x="15860" y="9122"/>
                      </a:lnTo>
                      <a:lnTo>
                        <a:pt x="15830" y="8995"/>
                      </a:lnTo>
                      <a:lnTo>
                        <a:pt x="15815" y="8860"/>
                      </a:lnTo>
                      <a:lnTo>
                        <a:pt x="15808" y="8718"/>
                      </a:lnTo>
                      <a:close/>
                      <a:moveTo>
                        <a:pt x="4485" y="9961"/>
                      </a:moveTo>
                      <a:lnTo>
                        <a:pt x="4209" y="9961"/>
                      </a:lnTo>
                      <a:lnTo>
                        <a:pt x="4209" y="8830"/>
                      </a:lnTo>
                      <a:lnTo>
                        <a:pt x="2763" y="8830"/>
                      </a:lnTo>
                      <a:lnTo>
                        <a:pt x="2763" y="9961"/>
                      </a:lnTo>
                      <a:lnTo>
                        <a:pt x="2479" y="9961"/>
                      </a:lnTo>
                      <a:lnTo>
                        <a:pt x="2479" y="7452"/>
                      </a:lnTo>
                      <a:lnTo>
                        <a:pt x="2763" y="7452"/>
                      </a:lnTo>
                      <a:lnTo>
                        <a:pt x="2763" y="8568"/>
                      </a:lnTo>
                      <a:lnTo>
                        <a:pt x="4209" y="8568"/>
                      </a:lnTo>
                      <a:lnTo>
                        <a:pt x="4209" y="7452"/>
                      </a:lnTo>
                      <a:lnTo>
                        <a:pt x="4485" y="7452"/>
                      </a:lnTo>
                      <a:lnTo>
                        <a:pt x="4485" y="9961"/>
                      </a:lnTo>
                      <a:close/>
                      <a:moveTo>
                        <a:pt x="5594" y="9961"/>
                      </a:moveTo>
                      <a:lnTo>
                        <a:pt x="5317" y="9961"/>
                      </a:lnTo>
                      <a:lnTo>
                        <a:pt x="5317" y="7452"/>
                      </a:lnTo>
                      <a:lnTo>
                        <a:pt x="5594" y="7452"/>
                      </a:lnTo>
                      <a:lnTo>
                        <a:pt x="5594" y="9961"/>
                      </a:lnTo>
                      <a:close/>
                      <a:moveTo>
                        <a:pt x="8537" y="9961"/>
                      </a:moveTo>
                      <a:lnTo>
                        <a:pt x="8313" y="9961"/>
                      </a:lnTo>
                      <a:lnTo>
                        <a:pt x="6695" y="7901"/>
                      </a:lnTo>
                      <a:lnTo>
                        <a:pt x="6695" y="9961"/>
                      </a:lnTo>
                      <a:lnTo>
                        <a:pt x="6418" y="9961"/>
                      </a:lnTo>
                      <a:lnTo>
                        <a:pt x="6418" y="7452"/>
                      </a:lnTo>
                      <a:lnTo>
                        <a:pt x="6680" y="7452"/>
                      </a:lnTo>
                      <a:lnTo>
                        <a:pt x="8260" y="9459"/>
                      </a:lnTo>
                      <a:lnTo>
                        <a:pt x="8260" y="7452"/>
                      </a:lnTo>
                      <a:lnTo>
                        <a:pt x="8537" y="7452"/>
                      </a:lnTo>
                      <a:lnTo>
                        <a:pt x="8537" y="9961"/>
                      </a:lnTo>
                      <a:close/>
                      <a:moveTo>
                        <a:pt x="11112" y="9961"/>
                      </a:moveTo>
                      <a:lnTo>
                        <a:pt x="10146" y="8748"/>
                      </a:lnTo>
                      <a:lnTo>
                        <a:pt x="9615" y="9287"/>
                      </a:lnTo>
                      <a:lnTo>
                        <a:pt x="9615" y="9961"/>
                      </a:lnTo>
                      <a:lnTo>
                        <a:pt x="9338" y="9961"/>
                      </a:lnTo>
                      <a:lnTo>
                        <a:pt x="9338" y="7452"/>
                      </a:lnTo>
                      <a:lnTo>
                        <a:pt x="9615" y="7452"/>
                      </a:lnTo>
                      <a:lnTo>
                        <a:pt x="9615" y="8950"/>
                      </a:lnTo>
                      <a:lnTo>
                        <a:pt x="11053" y="7452"/>
                      </a:lnTo>
                      <a:lnTo>
                        <a:pt x="11419" y="7452"/>
                      </a:lnTo>
                      <a:lnTo>
                        <a:pt x="10348" y="8545"/>
                      </a:lnTo>
                      <a:lnTo>
                        <a:pt x="11464" y="9961"/>
                      </a:lnTo>
                      <a:lnTo>
                        <a:pt x="11112" y="9961"/>
                      </a:lnTo>
                      <a:close/>
                      <a:moveTo>
                        <a:pt x="14145" y="9272"/>
                      </a:moveTo>
                      <a:lnTo>
                        <a:pt x="14145" y="9272"/>
                      </a:lnTo>
                      <a:lnTo>
                        <a:pt x="14137" y="9354"/>
                      </a:lnTo>
                      <a:lnTo>
                        <a:pt x="14131" y="9437"/>
                      </a:lnTo>
                      <a:lnTo>
                        <a:pt x="14108" y="9512"/>
                      </a:lnTo>
                      <a:lnTo>
                        <a:pt x="14078" y="9579"/>
                      </a:lnTo>
                      <a:lnTo>
                        <a:pt x="14041" y="9646"/>
                      </a:lnTo>
                      <a:lnTo>
                        <a:pt x="13996" y="9706"/>
                      </a:lnTo>
                      <a:lnTo>
                        <a:pt x="13943" y="9759"/>
                      </a:lnTo>
                      <a:lnTo>
                        <a:pt x="13890" y="9811"/>
                      </a:lnTo>
                      <a:lnTo>
                        <a:pt x="13823" y="9848"/>
                      </a:lnTo>
                      <a:lnTo>
                        <a:pt x="13749" y="9893"/>
                      </a:lnTo>
                      <a:lnTo>
                        <a:pt x="13673" y="9923"/>
                      </a:lnTo>
                      <a:lnTo>
                        <a:pt x="13583" y="9953"/>
                      </a:lnTo>
                      <a:lnTo>
                        <a:pt x="13494" y="9976"/>
                      </a:lnTo>
                      <a:lnTo>
                        <a:pt x="13396" y="9991"/>
                      </a:lnTo>
                      <a:lnTo>
                        <a:pt x="13291" y="9998"/>
                      </a:lnTo>
                      <a:lnTo>
                        <a:pt x="13179" y="9998"/>
                      </a:lnTo>
                      <a:lnTo>
                        <a:pt x="11981" y="9998"/>
                      </a:lnTo>
                      <a:lnTo>
                        <a:pt x="11981" y="7415"/>
                      </a:lnTo>
                      <a:lnTo>
                        <a:pt x="13142" y="7415"/>
                      </a:lnTo>
                      <a:lnTo>
                        <a:pt x="13142" y="7415"/>
                      </a:lnTo>
                      <a:lnTo>
                        <a:pt x="13246" y="7422"/>
                      </a:lnTo>
                      <a:lnTo>
                        <a:pt x="13351" y="7429"/>
                      </a:lnTo>
                      <a:lnTo>
                        <a:pt x="13449" y="7452"/>
                      </a:lnTo>
                      <a:lnTo>
                        <a:pt x="13539" y="7474"/>
                      </a:lnTo>
                      <a:lnTo>
                        <a:pt x="13621" y="7512"/>
                      </a:lnTo>
                      <a:lnTo>
                        <a:pt x="13696" y="7549"/>
                      </a:lnTo>
                      <a:lnTo>
                        <a:pt x="13763" y="7594"/>
                      </a:lnTo>
                      <a:lnTo>
                        <a:pt x="13823" y="7647"/>
                      </a:lnTo>
                      <a:lnTo>
                        <a:pt x="13823" y="7647"/>
                      </a:lnTo>
                      <a:lnTo>
                        <a:pt x="13868" y="7699"/>
                      </a:lnTo>
                      <a:lnTo>
                        <a:pt x="13906" y="7744"/>
                      </a:lnTo>
                      <a:lnTo>
                        <a:pt x="13935" y="7796"/>
                      </a:lnTo>
                      <a:lnTo>
                        <a:pt x="13958" y="7849"/>
                      </a:lnTo>
                      <a:lnTo>
                        <a:pt x="13980" y="7909"/>
                      </a:lnTo>
                      <a:lnTo>
                        <a:pt x="13996" y="7968"/>
                      </a:lnTo>
                      <a:lnTo>
                        <a:pt x="14003" y="8029"/>
                      </a:lnTo>
                      <a:lnTo>
                        <a:pt x="14003" y="8096"/>
                      </a:lnTo>
                      <a:lnTo>
                        <a:pt x="14003" y="8103"/>
                      </a:lnTo>
                      <a:lnTo>
                        <a:pt x="14003" y="8103"/>
                      </a:lnTo>
                      <a:lnTo>
                        <a:pt x="14003" y="8186"/>
                      </a:lnTo>
                      <a:lnTo>
                        <a:pt x="13988" y="8268"/>
                      </a:lnTo>
                      <a:lnTo>
                        <a:pt x="13965" y="8343"/>
                      </a:lnTo>
                      <a:lnTo>
                        <a:pt x="13928" y="8418"/>
                      </a:lnTo>
                      <a:lnTo>
                        <a:pt x="13883" y="8478"/>
                      </a:lnTo>
                      <a:lnTo>
                        <a:pt x="13831" y="8545"/>
                      </a:lnTo>
                      <a:lnTo>
                        <a:pt x="13771" y="8598"/>
                      </a:lnTo>
                      <a:lnTo>
                        <a:pt x="13704" y="8650"/>
                      </a:lnTo>
                      <a:lnTo>
                        <a:pt x="13704" y="8650"/>
                      </a:lnTo>
                      <a:lnTo>
                        <a:pt x="13808" y="8703"/>
                      </a:lnTo>
                      <a:lnTo>
                        <a:pt x="13898" y="8755"/>
                      </a:lnTo>
                      <a:lnTo>
                        <a:pt x="13973" y="8822"/>
                      </a:lnTo>
                      <a:lnTo>
                        <a:pt x="14033" y="8897"/>
                      </a:lnTo>
                      <a:lnTo>
                        <a:pt x="14086" y="8972"/>
                      </a:lnTo>
                      <a:lnTo>
                        <a:pt x="14115" y="9062"/>
                      </a:lnTo>
                      <a:lnTo>
                        <a:pt x="14137" y="9159"/>
                      </a:lnTo>
                      <a:lnTo>
                        <a:pt x="14145" y="9264"/>
                      </a:lnTo>
                      <a:lnTo>
                        <a:pt x="14145" y="9272"/>
                      </a:lnTo>
                      <a:close/>
                      <a:moveTo>
                        <a:pt x="15283" y="9998"/>
                      </a:moveTo>
                      <a:lnTo>
                        <a:pt x="14766" y="9998"/>
                      </a:lnTo>
                      <a:lnTo>
                        <a:pt x="14766" y="7415"/>
                      </a:lnTo>
                      <a:lnTo>
                        <a:pt x="15283" y="7415"/>
                      </a:lnTo>
                      <a:lnTo>
                        <a:pt x="15283" y="9998"/>
                      </a:lnTo>
                      <a:close/>
                      <a:moveTo>
                        <a:pt x="15074" y="6771"/>
                      </a:moveTo>
                      <a:lnTo>
                        <a:pt x="15074" y="6771"/>
                      </a:lnTo>
                      <a:lnTo>
                        <a:pt x="15007" y="6763"/>
                      </a:lnTo>
                      <a:lnTo>
                        <a:pt x="14946" y="6740"/>
                      </a:lnTo>
                      <a:lnTo>
                        <a:pt x="14894" y="6710"/>
                      </a:lnTo>
                      <a:lnTo>
                        <a:pt x="14842" y="6673"/>
                      </a:lnTo>
                      <a:lnTo>
                        <a:pt x="14805" y="6620"/>
                      </a:lnTo>
                      <a:lnTo>
                        <a:pt x="14774" y="6568"/>
                      </a:lnTo>
                      <a:lnTo>
                        <a:pt x="14752" y="6508"/>
                      </a:lnTo>
                      <a:lnTo>
                        <a:pt x="14744" y="6441"/>
                      </a:lnTo>
                      <a:lnTo>
                        <a:pt x="14744" y="6441"/>
                      </a:lnTo>
                      <a:lnTo>
                        <a:pt x="14752" y="6373"/>
                      </a:lnTo>
                      <a:lnTo>
                        <a:pt x="14774" y="6314"/>
                      </a:lnTo>
                      <a:lnTo>
                        <a:pt x="14805" y="6254"/>
                      </a:lnTo>
                      <a:lnTo>
                        <a:pt x="14842" y="6209"/>
                      </a:lnTo>
                      <a:lnTo>
                        <a:pt x="14894" y="6171"/>
                      </a:lnTo>
                      <a:lnTo>
                        <a:pt x="14946" y="6142"/>
                      </a:lnTo>
                      <a:lnTo>
                        <a:pt x="15007" y="6119"/>
                      </a:lnTo>
                      <a:lnTo>
                        <a:pt x="15074" y="6111"/>
                      </a:lnTo>
                      <a:lnTo>
                        <a:pt x="15074" y="6111"/>
                      </a:lnTo>
                      <a:lnTo>
                        <a:pt x="15142" y="6119"/>
                      </a:lnTo>
                      <a:lnTo>
                        <a:pt x="15201" y="6142"/>
                      </a:lnTo>
                      <a:lnTo>
                        <a:pt x="15261" y="6171"/>
                      </a:lnTo>
                      <a:lnTo>
                        <a:pt x="15306" y="6209"/>
                      </a:lnTo>
                      <a:lnTo>
                        <a:pt x="15344" y="6254"/>
                      </a:lnTo>
                      <a:lnTo>
                        <a:pt x="15373" y="6314"/>
                      </a:lnTo>
                      <a:lnTo>
                        <a:pt x="15396" y="6373"/>
                      </a:lnTo>
                      <a:lnTo>
                        <a:pt x="15403" y="6441"/>
                      </a:lnTo>
                      <a:lnTo>
                        <a:pt x="15403" y="6441"/>
                      </a:lnTo>
                      <a:lnTo>
                        <a:pt x="15396" y="6508"/>
                      </a:lnTo>
                      <a:lnTo>
                        <a:pt x="15373" y="6568"/>
                      </a:lnTo>
                      <a:lnTo>
                        <a:pt x="15344" y="6620"/>
                      </a:lnTo>
                      <a:lnTo>
                        <a:pt x="15306" y="6673"/>
                      </a:lnTo>
                      <a:lnTo>
                        <a:pt x="15261" y="6710"/>
                      </a:lnTo>
                      <a:lnTo>
                        <a:pt x="15201" y="6740"/>
                      </a:lnTo>
                      <a:lnTo>
                        <a:pt x="15142" y="6763"/>
                      </a:lnTo>
                      <a:lnTo>
                        <a:pt x="15074" y="677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22" name="Freeform 14"/>
                <p:cNvSpPr>
                  <a:spLocks noChangeArrowheads="1"/>
                </p:cNvSpPr>
                <p:nvPr/>
              </p:nvSpPr>
              <p:spPr bwMode="auto">
                <a:xfrm>
                  <a:off x="7991475" y="193675"/>
                  <a:ext cx="1274763" cy="1276350"/>
                </a:xfrm>
                <a:custGeom>
                  <a:avLst/>
                  <a:gdLst>
                    <a:gd name="T0" fmla="*/ 1775 w 3543"/>
                    <a:gd name="T1" fmla="*/ 0 h 3545"/>
                    <a:gd name="T2" fmla="*/ 1595 w 3543"/>
                    <a:gd name="T3" fmla="*/ 8 h 3545"/>
                    <a:gd name="T4" fmla="*/ 1415 w 3543"/>
                    <a:gd name="T5" fmla="*/ 38 h 3545"/>
                    <a:gd name="T6" fmla="*/ 1085 w 3543"/>
                    <a:gd name="T7" fmla="*/ 143 h 3545"/>
                    <a:gd name="T8" fmla="*/ 779 w 3543"/>
                    <a:gd name="T9" fmla="*/ 300 h 3545"/>
                    <a:gd name="T10" fmla="*/ 517 w 3543"/>
                    <a:gd name="T11" fmla="*/ 517 h 3545"/>
                    <a:gd name="T12" fmla="*/ 307 w 3543"/>
                    <a:gd name="T13" fmla="*/ 780 h 3545"/>
                    <a:gd name="T14" fmla="*/ 142 w 3543"/>
                    <a:gd name="T15" fmla="*/ 1087 h 3545"/>
                    <a:gd name="T16" fmla="*/ 37 w 3543"/>
                    <a:gd name="T17" fmla="*/ 1416 h 3545"/>
                    <a:gd name="T18" fmla="*/ 7 w 3543"/>
                    <a:gd name="T19" fmla="*/ 1589 h 3545"/>
                    <a:gd name="T20" fmla="*/ 0 w 3543"/>
                    <a:gd name="T21" fmla="*/ 1775 h 3545"/>
                    <a:gd name="T22" fmla="*/ 0 w 3543"/>
                    <a:gd name="T23" fmla="*/ 1865 h 3545"/>
                    <a:gd name="T24" fmla="*/ 22 w 3543"/>
                    <a:gd name="T25" fmla="*/ 2045 h 3545"/>
                    <a:gd name="T26" fmla="*/ 82 w 3543"/>
                    <a:gd name="T27" fmla="*/ 2300 h 3545"/>
                    <a:gd name="T28" fmla="*/ 217 w 3543"/>
                    <a:gd name="T29" fmla="*/ 2614 h 3545"/>
                    <a:gd name="T30" fmla="*/ 404 w 3543"/>
                    <a:gd name="T31" fmla="*/ 2899 h 3545"/>
                    <a:gd name="T32" fmla="*/ 644 w 3543"/>
                    <a:gd name="T33" fmla="*/ 3139 h 3545"/>
                    <a:gd name="T34" fmla="*/ 928 w 3543"/>
                    <a:gd name="T35" fmla="*/ 3333 h 3545"/>
                    <a:gd name="T36" fmla="*/ 1243 w 3543"/>
                    <a:gd name="T37" fmla="*/ 3460 h 3545"/>
                    <a:gd name="T38" fmla="*/ 1505 w 3543"/>
                    <a:gd name="T39" fmla="*/ 3521 h 3545"/>
                    <a:gd name="T40" fmla="*/ 1685 w 3543"/>
                    <a:gd name="T41" fmla="*/ 3544 h 3545"/>
                    <a:gd name="T42" fmla="*/ 1775 w 3543"/>
                    <a:gd name="T43" fmla="*/ 3544 h 3545"/>
                    <a:gd name="T44" fmla="*/ 1955 w 3543"/>
                    <a:gd name="T45" fmla="*/ 3536 h 3545"/>
                    <a:gd name="T46" fmla="*/ 2127 w 3543"/>
                    <a:gd name="T47" fmla="*/ 3505 h 3545"/>
                    <a:gd name="T48" fmla="*/ 2464 w 3543"/>
                    <a:gd name="T49" fmla="*/ 3409 h 3545"/>
                    <a:gd name="T50" fmla="*/ 2763 w 3543"/>
                    <a:gd name="T51" fmla="*/ 3244 h 3545"/>
                    <a:gd name="T52" fmla="*/ 3025 w 3543"/>
                    <a:gd name="T53" fmla="*/ 3027 h 3545"/>
                    <a:gd name="T54" fmla="*/ 3242 w 3543"/>
                    <a:gd name="T55" fmla="*/ 2764 h 3545"/>
                    <a:gd name="T56" fmla="*/ 3407 w 3543"/>
                    <a:gd name="T57" fmla="*/ 2465 h 3545"/>
                    <a:gd name="T58" fmla="*/ 3505 w 3543"/>
                    <a:gd name="T59" fmla="*/ 2128 h 3545"/>
                    <a:gd name="T60" fmla="*/ 3534 w 3543"/>
                    <a:gd name="T61" fmla="*/ 1955 h 3545"/>
                    <a:gd name="T62" fmla="*/ 3542 w 3543"/>
                    <a:gd name="T63" fmla="*/ 1775 h 3545"/>
                    <a:gd name="T64" fmla="*/ 3542 w 3543"/>
                    <a:gd name="T65" fmla="*/ 1679 h 3545"/>
                    <a:gd name="T66" fmla="*/ 3520 w 3543"/>
                    <a:gd name="T67" fmla="*/ 1506 h 3545"/>
                    <a:gd name="T68" fmla="*/ 3467 w 3543"/>
                    <a:gd name="T69" fmla="*/ 1244 h 3545"/>
                    <a:gd name="T70" fmla="*/ 3332 w 3543"/>
                    <a:gd name="T71" fmla="*/ 929 h 3545"/>
                    <a:gd name="T72" fmla="*/ 3138 w 3543"/>
                    <a:gd name="T73" fmla="*/ 645 h 3545"/>
                    <a:gd name="T74" fmla="*/ 2898 w 3543"/>
                    <a:gd name="T75" fmla="*/ 405 h 3545"/>
                    <a:gd name="T76" fmla="*/ 2613 w 3543"/>
                    <a:gd name="T77" fmla="*/ 218 h 3545"/>
                    <a:gd name="T78" fmla="*/ 2298 w 3543"/>
                    <a:gd name="T79" fmla="*/ 83 h 3545"/>
                    <a:gd name="T80" fmla="*/ 2045 w 3543"/>
                    <a:gd name="T81" fmla="*/ 23 h 3545"/>
                    <a:gd name="T82" fmla="*/ 1865 w 3543"/>
                    <a:gd name="T83" fmla="*/ 0 h 3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3543" h="3545">
                      <a:moveTo>
                        <a:pt x="1775" y="0"/>
                      </a:moveTo>
                      <a:lnTo>
                        <a:pt x="1775" y="0"/>
                      </a:lnTo>
                      <a:lnTo>
                        <a:pt x="1685" y="0"/>
                      </a:lnTo>
                      <a:lnTo>
                        <a:pt x="1595" y="8"/>
                      </a:lnTo>
                      <a:lnTo>
                        <a:pt x="1505" y="23"/>
                      </a:lnTo>
                      <a:lnTo>
                        <a:pt x="1415" y="38"/>
                      </a:lnTo>
                      <a:lnTo>
                        <a:pt x="1243" y="83"/>
                      </a:lnTo>
                      <a:lnTo>
                        <a:pt x="1085" y="143"/>
                      </a:lnTo>
                      <a:lnTo>
                        <a:pt x="928" y="218"/>
                      </a:lnTo>
                      <a:lnTo>
                        <a:pt x="779" y="300"/>
                      </a:lnTo>
                      <a:lnTo>
                        <a:pt x="644" y="405"/>
                      </a:lnTo>
                      <a:lnTo>
                        <a:pt x="517" y="517"/>
                      </a:lnTo>
                      <a:lnTo>
                        <a:pt x="404" y="645"/>
                      </a:lnTo>
                      <a:lnTo>
                        <a:pt x="307" y="780"/>
                      </a:lnTo>
                      <a:lnTo>
                        <a:pt x="217" y="929"/>
                      </a:lnTo>
                      <a:lnTo>
                        <a:pt x="142" y="1087"/>
                      </a:lnTo>
                      <a:lnTo>
                        <a:pt x="82" y="1244"/>
                      </a:lnTo>
                      <a:lnTo>
                        <a:pt x="37" y="1416"/>
                      </a:lnTo>
                      <a:lnTo>
                        <a:pt x="22" y="1506"/>
                      </a:lnTo>
                      <a:lnTo>
                        <a:pt x="7" y="1589"/>
                      </a:lnTo>
                      <a:lnTo>
                        <a:pt x="0" y="1679"/>
                      </a:lnTo>
                      <a:lnTo>
                        <a:pt x="0" y="1775"/>
                      </a:lnTo>
                      <a:lnTo>
                        <a:pt x="0" y="1775"/>
                      </a:lnTo>
                      <a:lnTo>
                        <a:pt x="0" y="1865"/>
                      </a:lnTo>
                      <a:lnTo>
                        <a:pt x="7" y="1955"/>
                      </a:lnTo>
                      <a:lnTo>
                        <a:pt x="22" y="2045"/>
                      </a:lnTo>
                      <a:lnTo>
                        <a:pt x="37" y="2128"/>
                      </a:lnTo>
                      <a:lnTo>
                        <a:pt x="82" y="2300"/>
                      </a:lnTo>
                      <a:lnTo>
                        <a:pt x="142" y="2465"/>
                      </a:lnTo>
                      <a:lnTo>
                        <a:pt x="217" y="2614"/>
                      </a:lnTo>
                      <a:lnTo>
                        <a:pt x="307" y="2764"/>
                      </a:lnTo>
                      <a:lnTo>
                        <a:pt x="404" y="2899"/>
                      </a:lnTo>
                      <a:lnTo>
                        <a:pt x="517" y="3027"/>
                      </a:lnTo>
                      <a:lnTo>
                        <a:pt x="644" y="3139"/>
                      </a:lnTo>
                      <a:lnTo>
                        <a:pt x="779" y="3244"/>
                      </a:lnTo>
                      <a:lnTo>
                        <a:pt x="928" y="3333"/>
                      </a:lnTo>
                      <a:lnTo>
                        <a:pt x="1085" y="3409"/>
                      </a:lnTo>
                      <a:lnTo>
                        <a:pt x="1243" y="3460"/>
                      </a:lnTo>
                      <a:lnTo>
                        <a:pt x="1415" y="3505"/>
                      </a:lnTo>
                      <a:lnTo>
                        <a:pt x="1505" y="3521"/>
                      </a:lnTo>
                      <a:lnTo>
                        <a:pt x="1595" y="3536"/>
                      </a:lnTo>
                      <a:lnTo>
                        <a:pt x="1685" y="3544"/>
                      </a:lnTo>
                      <a:lnTo>
                        <a:pt x="1775" y="3544"/>
                      </a:lnTo>
                      <a:lnTo>
                        <a:pt x="1775" y="3544"/>
                      </a:lnTo>
                      <a:lnTo>
                        <a:pt x="1865" y="3544"/>
                      </a:lnTo>
                      <a:lnTo>
                        <a:pt x="1955" y="3536"/>
                      </a:lnTo>
                      <a:lnTo>
                        <a:pt x="2045" y="3521"/>
                      </a:lnTo>
                      <a:lnTo>
                        <a:pt x="2127" y="3505"/>
                      </a:lnTo>
                      <a:lnTo>
                        <a:pt x="2298" y="3460"/>
                      </a:lnTo>
                      <a:lnTo>
                        <a:pt x="2464" y="3409"/>
                      </a:lnTo>
                      <a:lnTo>
                        <a:pt x="2613" y="3333"/>
                      </a:lnTo>
                      <a:lnTo>
                        <a:pt x="2763" y="3244"/>
                      </a:lnTo>
                      <a:lnTo>
                        <a:pt x="2898" y="3139"/>
                      </a:lnTo>
                      <a:lnTo>
                        <a:pt x="3025" y="3027"/>
                      </a:lnTo>
                      <a:lnTo>
                        <a:pt x="3138" y="2899"/>
                      </a:lnTo>
                      <a:lnTo>
                        <a:pt x="3242" y="2764"/>
                      </a:lnTo>
                      <a:lnTo>
                        <a:pt x="3332" y="2614"/>
                      </a:lnTo>
                      <a:lnTo>
                        <a:pt x="3407" y="2465"/>
                      </a:lnTo>
                      <a:lnTo>
                        <a:pt x="3467" y="2300"/>
                      </a:lnTo>
                      <a:lnTo>
                        <a:pt x="3505" y="2128"/>
                      </a:lnTo>
                      <a:lnTo>
                        <a:pt x="3520" y="2045"/>
                      </a:lnTo>
                      <a:lnTo>
                        <a:pt x="3534" y="1955"/>
                      </a:lnTo>
                      <a:lnTo>
                        <a:pt x="3542" y="1865"/>
                      </a:lnTo>
                      <a:lnTo>
                        <a:pt x="3542" y="1775"/>
                      </a:lnTo>
                      <a:lnTo>
                        <a:pt x="3542" y="1775"/>
                      </a:lnTo>
                      <a:lnTo>
                        <a:pt x="3542" y="1679"/>
                      </a:lnTo>
                      <a:lnTo>
                        <a:pt x="3534" y="1589"/>
                      </a:lnTo>
                      <a:lnTo>
                        <a:pt x="3520" y="1506"/>
                      </a:lnTo>
                      <a:lnTo>
                        <a:pt x="3505" y="1416"/>
                      </a:lnTo>
                      <a:lnTo>
                        <a:pt x="3467" y="1244"/>
                      </a:lnTo>
                      <a:lnTo>
                        <a:pt x="3407" y="1087"/>
                      </a:lnTo>
                      <a:lnTo>
                        <a:pt x="3332" y="929"/>
                      </a:lnTo>
                      <a:lnTo>
                        <a:pt x="3242" y="780"/>
                      </a:lnTo>
                      <a:lnTo>
                        <a:pt x="3138" y="645"/>
                      </a:lnTo>
                      <a:lnTo>
                        <a:pt x="3025" y="517"/>
                      </a:lnTo>
                      <a:lnTo>
                        <a:pt x="2898" y="405"/>
                      </a:lnTo>
                      <a:lnTo>
                        <a:pt x="2763" y="300"/>
                      </a:lnTo>
                      <a:lnTo>
                        <a:pt x="2613" y="218"/>
                      </a:lnTo>
                      <a:lnTo>
                        <a:pt x="2464" y="143"/>
                      </a:lnTo>
                      <a:lnTo>
                        <a:pt x="2298" y="83"/>
                      </a:lnTo>
                      <a:lnTo>
                        <a:pt x="2127" y="38"/>
                      </a:lnTo>
                      <a:lnTo>
                        <a:pt x="2045" y="23"/>
                      </a:lnTo>
                      <a:lnTo>
                        <a:pt x="1955" y="8"/>
                      </a:lnTo>
                      <a:lnTo>
                        <a:pt x="1865" y="0"/>
                      </a:lnTo>
                      <a:lnTo>
                        <a:pt x="1775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01" name="Group 100"/>
              <p:cNvGrpSpPr/>
              <p:nvPr userDrawn="1"/>
            </p:nvGrpSpPr>
            <p:grpSpPr>
              <a:xfrm>
                <a:off x="4242210" y="1811357"/>
                <a:ext cx="2041665" cy="114861"/>
                <a:chOff x="800100" y="7088188"/>
                <a:chExt cx="8154988" cy="458787"/>
              </a:xfrm>
              <a:grpFill/>
            </p:grpSpPr>
            <p:sp>
              <p:nvSpPr>
                <p:cNvPr id="102" name="Freeform 24"/>
                <p:cNvSpPr>
                  <a:spLocks noChangeArrowheads="1"/>
                </p:cNvSpPr>
                <p:nvPr/>
              </p:nvSpPr>
              <p:spPr bwMode="auto">
                <a:xfrm>
                  <a:off x="800100" y="7094538"/>
                  <a:ext cx="461963" cy="446087"/>
                </a:xfrm>
                <a:custGeom>
                  <a:avLst/>
                  <a:gdLst>
                    <a:gd name="T0" fmla="*/ 539 w 1282"/>
                    <a:gd name="T1" fmla="*/ 0 h 1237"/>
                    <a:gd name="T2" fmla="*/ 741 w 1282"/>
                    <a:gd name="T3" fmla="*/ 0 h 1237"/>
                    <a:gd name="T4" fmla="*/ 1281 w 1282"/>
                    <a:gd name="T5" fmla="*/ 1236 h 1237"/>
                    <a:gd name="T6" fmla="*/ 1056 w 1282"/>
                    <a:gd name="T7" fmla="*/ 1236 h 1237"/>
                    <a:gd name="T8" fmla="*/ 929 w 1282"/>
                    <a:gd name="T9" fmla="*/ 936 h 1237"/>
                    <a:gd name="T10" fmla="*/ 352 w 1282"/>
                    <a:gd name="T11" fmla="*/ 936 h 1237"/>
                    <a:gd name="T12" fmla="*/ 225 w 1282"/>
                    <a:gd name="T13" fmla="*/ 1236 h 1237"/>
                    <a:gd name="T14" fmla="*/ 0 w 1282"/>
                    <a:gd name="T15" fmla="*/ 1236 h 1237"/>
                    <a:gd name="T16" fmla="*/ 539 w 1282"/>
                    <a:gd name="T17" fmla="*/ 0 h 1237"/>
                    <a:gd name="T18" fmla="*/ 854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54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81" y="1236"/>
                      </a:lnTo>
                      <a:lnTo>
                        <a:pt x="1056" y="1236"/>
                      </a:lnTo>
                      <a:lnTo>
                        <a:pt x="929" y="936"/>
                      </a:lnTo>
                      <a:lnTo>
                        <a:pt x="352" y="936"/>
                      </a:lnTo>
                      <a:lnTo>
                        <a:pt x="225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54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54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3" name="Freeform 25"/>
                <p:cNvSpPr>
                  <a:spLocks noChangeArrowheads="1"/>
                </p:cNvSpPr>
                <p:nvPr/>
              </p:nvSpPr>
              <p:spPr bwMode="auto">
                <a:xfrm>
                  <a:off x="1527175" y="7096125"/>
                  <a:ext cx="358775" cy="442913"/>
                </a:xfrm>
                <a:custGeom>
                  <a:avLst/>
                  <a:gdLst>
                    <a:gd name="T0" fmla="*/ 390 w 997"/>
                    <a:gd name="T1" fmla="*/ 202 h 1229"/>
                    <a:gd name="T2" fmla="*/ 0 w 997"/>
                    <a:gd name="T3" fmla="*/ 202 h 1229"/>
                    <a:gd name="T4" fmla="*/ 0 w 997"/>
                    <a:gd name="T5" fmla="*/ 0 h 1229"/>
                    <a:gd name="T6" fmla="*/ 996 w 997"/>
                    <a:gd name="T7" fmla="*/ 0 h 1229"/>
                    <a:gd name="T8" fmla="*/ 996 w 997"/>
                    <a:gd name="T9" fmla="*/ 202 h 1229"/>
                    <a:gd name="T10" fmla="*/ 607 w 997"/>
                    <a:gd name="T11" fmla="*/ 202 h 1229"/>
                    <a:gd name="T12" fmla="*/ 607 w 997"/>
                    <a:gd name="T13" fmla="*/ 1228 h 1229"/>
                    <a:gd name="T14" fmla="*/ 390 w 997"/>
                    <a:gd name="T15" fmla="*/ 1228 h 1229"/>
                    <a:gd name="T16" fmla="*/ 390 w 997"/>
                    <a:gd name="T17" fmla="*/ 202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97" h="1229">
                      <a:moveTo>
                        <a:pt x="390" y="202"/>
                      </a:moveTo>
                      <a:lnTo>
                        <a:pt x="0" y="202"/>
                      </a:lnTo>
                      <a:lnTo>
                        <a:pt x="0" y="0"/>
                      </a:lnTo>
                      <a:lnTo>
                        <a:pt x="996" y="0"/>
                      </a:lnTo>
                      <a:lnTo>
                        <a:pt x="996" y="202"/>
                      </a:lnTo>
                      <a:lnTo>
                        <a:pt x="607" y="202"/>
                      </a:lnTo>
                      <a:lnTo>
                        <a:pt x="607" y="1228"/>
                      </a:lnTo>
                      <a:lnTo>
                        <a:pt x="390" y="1228"/>
                      </a:lnTo>
                      <a:lnTo>
                        <a:pt x="390" y="202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4" name="Freeform 26"/>
                <p:cNvSpPr>
                  <a:spLocks noChangeArrowheads="1"/>
                </p:cNvSpPr>
                <p:nvPr/>
              </p:nvSpPr>
              <p:spPr bwMode="auto">
                <a:xfrm>
                  <a:off x="1985963" y="7096125"/>
                  <a:ext cx="328612" cy="442913"/>
                </a:xfrm>
                <a:custGeom>
                  <a:avLst/>
                  <a:gdLst>
                    <a:gd name="T0" fmla="*/ 0 w 915"/>
                    <a:gd name="T1" fmla="*/ 0 h 1229"/>
                    <a:gd name="T2" fmla="*/ 906 w 915"/>
                    <a:gd name="T3" fmla="*/ 0 h 1229"/>
                    <a:gd name="T4" fmla="*/ 906 w 915"/>
                    <a:gd name="T5" fmla="*/ 194 h 1229"/>
                    <a:gd name="T6" fmla="*/ 217 w 915"/>
                    <a:gd name="T7" fmla="*/ 194 h 1229"/>
                    <a:gd name="T8" fmla="*/ 217 w 915"/>
                    <a:gd name="T9" fmla="*/ 509 h 1229"/>
                    <a:gd name="T10" fmla="*/ 831 w 915"/>
                    <a:gd name="T11" fmla="*/ 509 h 1229"/>
                    <a:gd name="T12" fmla="*/ 831 w 915"/>
                    <a:gd name="T13" fmla="*/ 703 h 1229"/>
                    <a:gd name="T14" fmla="*/ 217 w 915"/>
                    <a:gd name="T15" fmla="*/ 703 h 1229"/>
                    <a:gd name="T16" fmla="*/ 217 w 915"/>
                    <a:gd name="T17" fmla="*/ 1033 h 1229"/>
                    <a:gd name="T18" fmla="*/ 914 w 915"/>
                    <a:gd name="T19" fmla="*/ 1033 h 1229"/>
                    <a:gd name="T20" fmla="*/ 914 w 915"/>
                    <a:gd name="T21" fmla="*/ 1228 h 1229"/>
                    <a:gd name="T22" fmla="*/ 0 w 915"/>
                    <a:gd name="T23" fmla="*/ 1228 h 1229"/>
                    <a:gd name="T24" fmla="*/ 0 w 915"/>
                    <a:gd name="T25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5" h="1229">
                      <a:moveTo>
                        <a:pt x="0" y="0"/>
                      </a:moveTo>
                      <a:lnTo>
                        <a:pt x="906" y="0"/>
                      </a:lnTo>
                      <a:lnTo>
                        <a:pt x="906" y="194"/>
                      </a:lnTo>
                      <a:lnTo>
                        <a:pt x="217" y="194"/>
                      </a:lnTo>
                      <a:lnTo>
                        <a:pt x="217" y="509"/>
                      </a:lnTo>
                      <a:lnTo>
                        <a:pt x="831" y="509"/>
                      </a:lnTo>
                      <a:lnTo>
                        <a:pt x="831" y="703"/>
                      </a:lnTo>
                      <a:lnTo>
                        <a:pt x="217" y="703"/>
                      </a:lnTo>
                      <a:lnTo>
                        <a:pt x="217" y="1033"/>
                      </a:lnTo>
                      <a:lnTo>
                        <a:pt x="914" y="1033"/>
                      </a:lnTo>
                      <a:lnTo>
                        <a:pt x="914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5" name="Freeform 27"/>
                <p:cNvSpPr>
                  <a:spLocks noChangeArrowheads="1"/>
                </p:cNvSpPr>
                <p:nvPr/>
              </p:nvSpPr>
              <p:spPr bwMode="auto">
                <a:xfrm>
                  <a:off x="2435225" y="7096125"/>
                  <a:ext cx="374650" cy="442913"/>
                </a:xfrm>
                <a:custGeom>
                  <a:avLst/>
                  <a:gdLst>
                    <a:gd name="T0" fmla="*/ 0 w 1042"/>
                    <a:gd name="T1" fmla="*/ 0 h 1229"/>
                    <a:gd name="T2" fmla="*/ 547 w 1042"/>
                    <a:gd name="T3" fmla="*/ 0 h 1229"/>
                    <a:gd name="T4" fmla="*/ 547 w 1042"/>
                    <a:gd name="T5" fmla="*/ 0 h 1229"/>
                    <a:gd name="T6" fmla="*/ 660 w 1042"/>
                    <a:gd name="T7" fmla="*/ 6 h 1229"/>
                    <a:gd name="T8" fmla="*/ 704 w 1042"/>
                    <a:gd name="T9" fmla="*/ 14 h 1229"/>
                    <a:gd name="T10" fmla="*/ 749 w 1042"/>
                    <a:gd name="T11" fmla="*/ 29 h 1229"/>
                    <a:gd name="T12" fmla="*/ 794 w 1042"/>
                    <a:gd name="T13" fmla="*/ 45 h 1229"/>
                    <a:gd name="T14" fmla="*/ 832 w 1042"/>
                    <a:gd name="T15" fmla="*/ 67 h 1229"/>
                    <a:gd name="T16" fmla="*/ 870 w 1042"/>
                    <a:gd name="T17" fmla="*/ 96 h 1229"/>
                    <a:gd name="T18" fmla="*/ 899 w 1042"/>
                    <a:gd name="T19" fmla="*/ 119 h 1229"/>
                    <a:gd name="T20" fmla="*/ 899 w 1042"/>
                    <a:gd name="T21" fmla="*/ 119 h 1229"/>
                    <a:gd name="T22" fmla="*/ 944 w 1042"/>
                    <a:gd name="T23" fmla="*/ 172 h 1229"/>
                    <a:gd name="T24" fmla="*/ 974 w 1042"/>
                    <a:gd name="T25" fmla="*/ 239 h 1229"/>
                    <a:gd name="T26" fmla="*/ 997 w 1042"/>
                    <a:gd name="T27" fmla="*/ 306 h 1229"/>
                    <a:gd name="T28" fmla="*/ 1004 w 1042"/>
                    <a:gd name="T29" fmla="*/ 388 h 1229"/>
                    <a:gd name="T30" fmla="*/ 1004 w 1042"/>
                    <a:gd name="T31" fmla="*/ 388 h 1229"/>
                    <a:gd name="T32" fmla="*/ 1004 w 1042"/>
                    <a:gd name="T33" fmla="*/ 388 h 1229"/>
                    <a:gd name="T34" fmla="*/ 997 w 1042"/>
                    <a:gd name="T35" fmla="*/ 464 h 1229"/>
                    <a:gd name="T36" fmla="*/ 982 w 1042"/>
                    <a:gd name="T37" fmla="*/ 523 h 1229"/>
                    <a:gd name="T38" fmla="*/ 959 w 1042"/>
                    <a:gd name="T39" fmla="*/ 584 h 1229"/>
                    <a:gd name="T40" fmla="*/ 921 w 1042"/>
                    <a:gd name="T41" fmla="*/ 629 h 1229"/>
                    <a:gd name="T42" fmla="*/ 876 w 1042"/>
                    <a:gd name="T43" fmla="*/ 674 h 1229"/>
                    <a:gd name="T44" fmla="*/ 832 w 1042"/>
                    <a:gd name="T45" fmla="*/ 711 h 1229"/>
                    <a:gd name="T46" fmla="*/ 772 w 1042"/>
                    <a:gd name="T47" fmla="*/ 741 h 1229"/>
                    <a:gd name="T48" fmla="*/ 712 w 1042"/>
                    <a:gd name="T49" fmla="*/ 764 h 1229"/>
                    <a:gd name="T50" fmla="*/ 1041 w 1042"/>
                    <a:gd name="T51" fmla="*/ 1228 h 1229"/>
                    <a:gd name="T52" fmla="*/ 787 w 1042"/>
                    <a:gd name="T53" fmla="*/ 1228 h 1229"/>
                    <a:gd name="T54" fmla="*/ 488 w 1042"/>
                    <a:gd name="T55" fmla="*/ 801 h 1229"/>
                    <a:gd name="T56" fmla="*/ 480 w 1042"/>
                    <a:gd name="T57" fmla="*/ 801 h 1229"/>
                    <a:gd name="T58" fmla="*/ 218 w 1042"/>
                    <a:gd name="T59" fmla="*/ 801 h 1229"/>
                    <a:gd name="T60" fmla="*/ 218 w 1042"/>
                    <a:gd name="T61" fmla="*/ 1228 h 1229"/>
                    <a:gd name="T62" fmla="*/ 0 w 1042"/>
                    <a:gd name="T63" fmla="*/ 1228 h 1229"/>
                    <a:gd name="T64" fmla="*/ 0 w 1042"/>
                    <a:gd name="T65" fmla="*/ 0 h 1229"/>
                    <a:gd name="T66" fmla="*/ 533 w 1042"/>
                    <a:gd name="T67" fmla="*/ 606 h 1229"/>
                    <a:gd name="T68" fmla="*/ 533 w 1042"/>
                    <a:gd name="T69" fmla="*/ 606 h 1229"/>
                    <a:gd name="T70" fmla="*/ 584 w 1042"/>
                    <a:gd name="T71" fmla="*/ 606 h 1229"/>
                    <a:gd name="T72" fmla="*/ 637 w 1042"/>
                    <a:gd name="T73" fmla="*/ 591 h 1229"/>
                    <a:gd name="T74" fmla="*/ 682 w 1042"/>
                    <a:gd name="T75" fmla="*/ 576 h 1229"/>
                    <a:gd name="T76" fmla="*/ 712 w 1042"/>
                    <a:gd name="T77" fmla="*/ 553 h 1229"/>
                    <a:gd name="T78" fmla="*/ 742 w 1042"/>
                    <a:gd name="T79" fmla="*/ 523 h 1229"/>
                    <a:gd name="T80" fmla="*/ 764 w 1042"/>
                    <a:gd name="T81" fmla="*/ 486 h 1229"/>
                    <a:gd name="T82" fmla="*/ 780 w 1042"/>
                    <a:gd name="T83" fmla="*/ 449 h 1229"/>
                    <a:gd name="T84" fmla="*/ 787 w 1042"/>
                    <a:gd name="T85" fmla="*/ 404 h 1229"/>
                    <a:gd name="T86" fmla="*/ 787 w 1042"/>
                    <a:gd name="T87" fmla="*/ 396 h 1229"/>
                    <a:gd name="T88" fmla="*/ 787 w 1042"/>
                    <a:gd name="T89" fmla="*/ 396 h 1229"/>
                    <a:gd name="T90" fmla="*/ 780 w 1042"/>
                    <a:gd name="T91" fmla="*/ 351 h 1229"/>
                    <a:gd name="T92" fmla="*/ 764 w 1042"/>
                    <a:gd name="T93" fmla="*/ 314 h 1229"/>
                    <a:gd name="T94" fmla="*/ 742 w 1042"/>
                    <a:gd name="T95" fmla="*/ 276 h 1229"/>
                    <a:gd name="T96" fmla="*/ 719 w 1042"/>
                    <a:gd name="T97" fmla="*/ 247 h 1229"/>
                    <a:gd name="T98" fmla="*/ 682 w 1042"/>
                    <a:gd name="T99" fmla="*/ 224 h 1229"/>
                    <a:gd name="T100" fmla="*/ 637 w 1042"/>
                    <a:gd name="T101" fmla="*/ 209 h 1229"/>
                    <a:gd name="T102" fmla="*/ 584 w 1042"/>
                    <a:gd name="T103" fmla="*/ 194 h 1229"/>
                    <a:gd name="T104" fmla="*/ 533 w 1042"/>
                    <a:gd name="T105" fmla="*/ 194 h 1229"/>
                    <a:gd name="T106" fmla="*/ 218 w 1042"/>
                    <a:gd name="T107" fmla="*/ 194 h 1229"/>
                    <a:gd name="T108" fmla="*/ 218 w 1042"/>
                    <a:gd name="T109" fmla="*/ 606 h 1229"/>
                    <a:gd name="T110" fmla="*/ 533 w 1042"/>
                    <a:gd name="T111" fmla="*/ 606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042" h="1229">
                      <a:moveTo>
                        <a:pt x="0" y="0"/>
                      </a:moveTo>
                      <a:lnTo>
                        <a:pt x="547" y="0"/>
                      </a:lnTo>
                      <a:lnTo>
                        <a:pt x="547" y="0"/>
                      </a:lnTo>
                      <a:lnTo>
                        <a:pt x="660" y="6"/>
                      </a:lnTo>
                      <a:lnTo>
                        <a:pt x="704" y="14"/>
                      </a:lnTo>
                      <a:lnTo>
                        <a:pt x="749" y="29"/>
                      </a:lnTo>
                      <a:lnTo>
                        <a:pt x="794" y="45"/>
                      </a:lnTo>
                      <a:lnTo>
                        <a:pt x="832" y="67"/>
                      </a:lnTo>
                      <a:lnTo>
                        <a:pt x="870" y="96"/>
                      </a:lnTo>
                      <a:lnTo>
                        <a:pt x="899" y="119"/>
                      </a:lnTo>
                      <a:lnTo>
                        <a:pt x="899" y="119"/>
                      </a:lnTo>
                      <a:lnTo>
                        <a:pt x="944" y="172"/>
                      </a:lnTo>
                      <a:lnTo>
                        <a:pt x="974" y="239"/>
                      </a:lnTo>
                      <a:lnTo>
                        <a:pt x="997" y="306"/>
                      </a:lnTo>
                      <a:lnTo>
                        <a:pt x="1004" y="388"/>
                      </a:lnTo>
                      <a:lnTo>
                        <a:pt x="1004" y="388"/>
                      </a:lnTo>
                      <a:lnTo>
                        <a:pt x="1004" y="388"/>
                      </a:lnTo>
                      <a:lnTo>
                        <a:pt x="997" y="464"/>
                      </a:lnTo>
                      <a:lnTo>
                        <a:pt x="982" y="523"/>
                      </a:lnTo>
                      <a:lnTo>
                        <a:pt x="959" y="584"/>
                      </a:lnTo>
                      <a:lnTo>
                        <a:pt x="921" y="629"/>
                      </a:lnTo>
                      <a:lnTo>
                        <a:pt x="876" y="674"/>
                      </a:lnTo>
                      <a:lnTo>
                        <a:pt x="832" y="711"/>
                      </a:lnTo>
                      <a:lnTo>
                        <a:pt x="772" y="741"/>
                      </a:lnTo>
                      <a:lnTo>
                        <a:pt x="712" y="764"/>
                      </a:lnTo>
                      <a:lnTo>
                        <a:pt x="1041" y="1228"/>
                      </a:lnTo>
                      <a:lnTo>
                        <a:pt x="787" y="1228"/>
                      </a:lnTo>
                      <a:lnTo>
                        <a:pt x="488" y="801"/>
                      </a:lnTo>
                      <a:lnTo>
                        <a:pt x="480" y="801"/>
                      </a:lnTo>
                      <a:lnTo>
                        <a:pt x="218" y="801"/>
                      </a:lnTo>
                      <a:lnTo>
                        <a:pt x="21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533" y="606"/>
                      </a:moveTo>
                      <a:lnTo>
                        <a:pt x="533" y="606"/>
                      </a:lnTo>
                      <a:lnTo>
                        <a:pt x="584" y="606"/>
                      </a:lnTo>
                      <a:lnTo>
                        <a:pt x="637" y="591"/>
                      </a:lnTo>
                      <a:lnTo>
                        <a:pt x="682" y="576"/>
                      </a:lnTo>
                      <a:lnTo>
                        <a:pt x="712" y="553"/>
                      </a:lnTo>
                      <a:lnTo>
                        <a:pt x="742" y="523"/>
                      </a:lnTo>
                      <a:lnTo>
                        <a:pt x="764" y="486"/>
                      </a:lnTo>
                      <a:lnTo>
                        <a:pt x="780" y="449"/>
                      </a:lnTo>
                      <a:lnTo>
                        <a:pt x="787" y="404"/>
                      </a:lnTo>
                      <a:lnTo>
                        <a:pt x="787" y="396"/>
                      </a:lnTo>
                      <a:lnTo>
                        <a:pt x="787" y="396"/>
                      </a:lnTo>
                      <a:lnTo>
                        <a:pt x="780" y="351"/>
                      </a:lnTo>
                      <a:lnTo>
                        <a:pt x="764" y="314"/>
                      </a:lnTo>
                      <a:lnTo>
                        <a:pt x="742" y="276"/>
                      </a:lnTo>
                      <a:lnTo>
                        <a:pt x="719" y="247"/>
                      </a:lnTo>
                      <a:lnTo>
                        <a:pt x="682" y="224"/>
                      </a:lnTo>
                      <a:lnTo>
                        <a:pt x="637" y="209"/>
                      </a:lnTo>
                      <a:lnTo>
                        <a:pt x="584" y="194"/>
                      </a:lnTo>
                      <a:lnTo>
                        <a:pt x="533" y="194"/>
                      </a:lnTo>
                      <a:lnTo>
                        <a:pt x="218" y="194"/>
                      </a:lnTo>
                      <a:lnTo>
                        <a:pt x="218" y="606"/>
                      </a:lnTo>
                      <a:lnTo>
                        <a:pt x="533" y="60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" name="Freeform 28"/>
                <p:cNvSpPr>
                  <a:spLocks noChangeArrowheads="1"/>
                </p:cNvSpPr>
                <p:nvPr/>
              </p:nvSpPr>
              <p:spPr bwMode="auto">
                <a:xfrm>
                  <a:off x="2890838" y="7094538"/>
                  <a:ext cx="461962" cy="446087"/>
                </a:xfrm>
                <a:custGeom>
                  <a:avLst/>
                  <a:gdLst>
                    <a:gd name="T0" fmla="*/ 539 w 1282"/>
                    <a:gd name="T1" fmla="*/ 0 h 1237"/>
                    <a:gd name="T2" fmla="*/ 742 w 1282"/>
                    <a:gd name="T3" fmla="*/ 0 h 1237"/>
                    <a:gd name="T4" fmla="*/ 1281 w 1282"/>
                    <a:gd name="T5" fmla="*/ 1236 h 1237"/>
                    <a:gd name="T6" fmla="*/ 1048 w 1282"/>
                    <a:gd name="T7" fmla="*/ 1236 h 1237"/>
                    <a:gd name="T8" fmla="*/ 929 w 1282"/>
                    <a:gd name="T9" fmla="*/ 936 h 1237"/>
                    <a:gd name="T10" fmla="*/ 345 w 1282"/>
                    <a:gd name="T11" fmla="*/ 936 h 1237"/>
                    <a:gd name="T12" fmla="*/ 217 w 1282"/>
                    <a:gd name="T13" fmla="*/ 1236 h 1237"/>
                    <a:gd name="T14" fmla="*/ 0 w 1282"/>
                    <a:gd name="T15" fmla="*/ 1236 h 1237"/>
                    <a:gd name="T16" fmla="*/ 539 w 1282"/>
                    <a:gd name="T17" fmla="*/ 0 h 1237"/>
                    <a:gd name="T18" fmla="*/ 846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46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39" y="0"/>
                      </a:moveTo>
                      <a:lnTo>
                        <a:pt x="742" y="0"/>
                      </a:lnTo>
                      <a:lnTo>
                        <a:pt x="1281" y="1236"/>
                      </a:lnTo>
                      <a:lnTo>
                        <a:pt x="1048" y="1236"/>
                      </a:lnTo>
                      <a:lnTo>
                        <a:pt x="929" y="936"/>
                      </a:lnTo>
                      <a:lnTo>
                        <a:pt x="345" y="936"/>
                      </a:lnTo>
                      <a:lnTo>
                        <a:pt x="217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6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46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7" name="Freeform 29"/>
                <p:cNvSpPr>
                  <a:spLocks noChangeArrowheads="1"/>
                </p:cNvSpPr>
                <p:nvPr/>
              </p:nvSpPr>
              <p:spPr bwMode="auto">
                <a:xfrm>
                  <a:off x="3449638" y="7096125"/>
                  <a:ext cx="400050" cy="442913"/>
                </a:xfrm>
                <a:custGeom>
                  <a:avLst/>
                  <a:gdLst>
                    <a:gd name="T0" fmla="*/ 0 w 1110"/>
                    <a:gd name="T1" fmla="*/ 0 h 1229"/>
                    <a:gd name="T2" fmla="*/ 458 w 1110"/>
                    <a:gd name="T3" fmla="*/ 0 h 1229"/>
                    <a:gd name="T4" fmla="*/ 458 w 1110"/>
                    <a:gd name="T5" fmla="*/ 0 h 1229"/>
                    <a:gd name="T6" fmla="*/ 525 w 1110"/>
                    <a:gd name="T7" fmla="*/ 0 h 1229"/>
                    <a:gd name="T8" fmla="*/ 592 w 1110"/>
                    <a:gd name="T9" fmla="*/ 6 h 1229"/>
                    <a:gd name="T10" fmla="*/ 660 w 1110"/>
                    <a:gd name="T11" fmla="*/ 22 h 1229"/>
                    <a:gd name="T12" fmla="*/ 719 w 1110"/>
                    <a:gd name="T13" fmla="*/ 45 h 1229"/>
                    <a:gd name="T14" fmla="*/ 779 w 1110"/>
                    <a:gd name="T15" fmla="*/ 67 h 1229"/>
                    <a:gd name="T16" fmla="*/ 832 w 1110"/>
                    <a:gd name="T17" fmla="*/ 96 h 1229"/>
                    <a:gd name="T18" fmla="*/ 884 w 1110"/>
                    <a:gd name="T19" fmla="*/ 134 h 1229"/>
                    <a:gd name="T20" fmla="*/ 929 w 1110"/>
                    <a:gd name="T21" fmla="*/ 172 h 1229"/>
                    <a:gd name="T22" fmla="*/ 966 w 1110"/>
                    <a:gd name="T23" fmla="*/ 216 h 1229"/>
                    <a:gd name="T24" fmla="*/ 1004 w 1110"/>
                    <a:gd name="T25" fmla="*/ 261 h 1229"/>
                    <a:gd name="T26" fmla="*/ 1034 w 1110"/>
                    <a:gd name="T27" fmla="*/ 314 h 1229"/>
                    <a:gd name="T28" fmla="*/ 1064 w 1110"/>
                    <a:gd name="T29" fmla="*/ 366 h 1229"/>
                    <a:gd name="T30" fmla="*/ 1079 w 1110"/>
                    <a:gd name="T31" fmla="*/ 426 h 1229"/>
                    <a:gd name="T32" fmla="*/ 1093 w 1110"/>
                    <a:gd name="T33" fmla="*/ 486 h 1229"/>
                    <a:gd name="T34" fmla="*/ 1109 w 1110"/>
                    <a:gd name="T35" fmla="*/ 546 h 1229"/>
                    <a:gd name="T36" fmla="*/ 1109 w 1110"/>
                    <a:gd name="T37" fmla="*/ 606 h 1229"/>
                    <a:gd name="T38" fmla="*/ 1109 w 1110"/>
                    <a:gd name="T39" fmla="*/ 613 h 1229"/>
                    <a:gd name="T40" fmla="*/ 1109 w 1110"/>
                    <a:gd name="T41" fmla="*/ 613 h 1229"/>
                    <a:gd name="T42" fmla="*/ 1109 w 1110"/>
                    <a:gd name="T43" fmla="*/ 674 h 1229"/>
                    <a:gd name="T44" fmla="*/ 1093 w 1110"/>
                    <a:gd name="T45" fmla="*/ 741 h 1229"/>
                    <a:gd name="T46" fmla="*/ 1079 w 1110"/>
                    <a:gd name="T47" fmla="*/ 793 h 1229"/>
                    <a:gd name="T48" fmla="*/ 1064 w 1110"/>
                    <a:gd name="T49" fmla="*/ 853 h 1229"/>
                    <a:gd name="T50" fmla="*/ 1034 w 1110"/>
                    <a:gd name="T51" fmla="*/ 905 h 1229"/>
                    <a:gd name="T52" fmla="*/ 1004 w 1110"/>
                    <a:gd name="T53" fmla="*/ 958 h 1229"/>
                    <a:gd name="T54" fmla="*/ 966 w 1110"/>
                    <a:gd name="T55" fmla="*/ 1003 h 1229"/>
                    <a:gd name="T56" fmla="*/ 929 w 1110"/>
                    <a:gd name="T57" fmla="*/ 1048 h 1229"/>
                    <a:gd name="T58" fmla="*/ 884 w 1110"/>
                    <a:gd name="T59" fmla="*/ 1085 h 1229"/>
                    <a:gd name="T60" fmla="*/ 832 w 1110"/>
                    <a:gd name="T61" fmla="*/ 1123 h 1229"/>
                    <a:gd name="T62" fmla="*/ 779 w 1110"/>
                    <a:gd name="T63" fmla="*/ 1152 h 1229"/>
                    <a:gd name="T64" fmla="*/ 719 w 1110"/>
                    <a:gd name="T65" fmla="*/ 1175 h 1229"/>
                    <a:gd name="T66" fmla="*/ 660 w 1110"/>
                    <a:gd name="T67" fmla="*/ 1197 h 1229"/>
                    <a:gd name="T68" fmla="*/ 592 w 1110"/>
                    <a:gd name="T69" fmla="*/ 1213 h 1229"/>
                    <a:gd name="T70" fmla="*/ 525 w 1110"/>
                    <a:gd name="T71" fmla="*/ 1220 h 1229"/>
                    <a:gd name="T72" fmla="*/ 458 w 1110"/>
                    <a:gd name="T73" fmla="*/ 1228 h 1229"/>
                    <a:gd name="T74" fmla="*/ 0 w 1110"/>
                    <a:gd name="T75" fmla="*/ 1228 h 1229"/>
                    <a:gd name="T76" fmla="*/ 0 w 1110"/>
                    <a:gd name="T77" fmla="*/ 0 h 1229"/>
                    <a:gd name="T78" fmla="*/ 458 w 1110"/>
                    <a:gd name="T79" fmla="*/ 1033 h 1229"/>
                    <a:gd name="T80" fmla="*/ 458 w 1110"/>
                    <a:gd name="T81" fmla="*/ 1033 h 1229"/>
                    <a:gd name="T82" fmla="*/ 547 w 1110"/>
                    <a:gd name="T83" fmla="*/ 1017 h 1229"/>
                    <a:gd name="T84" fmla="*/ 629 w 1110"/>
                    <a:gd name="T85" fmla="*/ 995 h 1229"/>
                    <a:gd name="T86" fmla="*/ 705 w 1110"/>
                    <a:gd name="T87" fmla="*/ 958 h 1229"/>
                    <a:gd name="T88" fmla="*/ 764 w 1110"/>
                    <a:gd name="T89" fmla="*/ 913 h 1229"/>
                    <a:gd name="T90" fmla="*/ 817 w 1110"/>
                    <a:gd name="T91" fmla="*/ 853 h 1229"/>
                    <a:gd name="T92" fmla="*/ 854 w 1110"/>
                    <a:gd name="T93" fmla="*/ 778 h 1229"/>
                    <a:gd name="T94" fmla="*/ 877 w 1110"/>
                    <a:gd name="T95" fmla="*/ 703 h 1229"/>
                    <a:gd name="T96" fmla="*/ 884 w 1110"/>
                    <a:gd name="T97" fmla="*/ 613 h 1229"/>
                    <a:gd name="T98" fmla="*/ 884 w 1110"/>
                    <a:gd name="T99" fmla="*/ 613 h 1229"/>
                    <a:gd name="T100" fmla="*/ 884 w 1110"/>
                    <a:gd name="T101" fmla="*/ 613 h 1229"/>
                    <a:gd name="T102" fmla="*/ 877 w 1110"/>
                    <a:gd name="T103" fmla="*/ 523 h 1229"/>
                    <a:gd name="T104" fmla="*/ 854 w 1110"/>
                    <a:gd name="T105" fmla="*/ 449 h 1229"/>
                    <a:gd name="T106" fmla="*/ 817 w 1110"/>
                    <a:gd name="T107" fmla="*/ 374 h 1229"/>
                    <a:gd name="T108" fmla="*/ 764 w 1110"/>
                    <a:gd name="T109" fmla="*/ 314 h 1229"/>
                    <a:gd name="T110" fmla="*/ 705 w 1110"/>
                    <a:gd name="T111" fmla="*/ 261 h 1229"/>
                    <a:gd name="T112" fmla="*/ 629 w 1110"/>
                    <a:gd name="T113" fmla="*/ 224 h 1229"/>
                    <a:gd name="T114" fmla="*/ 547 w 1110"/>
                    <a:gd name="T115" fmla="*/ 202 h 1229"/>
                    <a:gd name="T116" fmla="*/ 458 w 1110"/>
                    <a:gd name="T117" fmla="*/ 194 h 1229"/>
                    <a:gd name="T118" fmla="*/ 217 w 1110"/>
                    <a:gd name="T119" fmla="*/ 194 h 1229"/>
                    <a:gd name="T120" fmla="*/ 217 w 1110"/>
                    <a:gd name="T121" fmla="*/ 1033 h 1229"/>
                    <a:gd name="T122" fmla="*/ 458 w 1110"/>
                    <a:gd name="T123" fmla="*/ 1033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110" h="1229">
                      <a:moveTo>
                        <a:pt x="0" y="0"/>
                      </a:moveTo>
                      <a:lnTo>
                        <a:pt x="458" y="0"/>
                      </a:lnTo>
                      <a:lnTo>
                        <a:pt x="458" y="0"/>
                      </a:lnTo>
                      <a:lnTo>
                        <a:pt x="525" y="0"/>
                      </a:lnTo>
                      <a:lnTo>
                        <a:pt x="592" y="6"/>
                      </a:lnTo>
                      <a:lnTo>
                        <a:pt x="660" y="22"/>
                      </a:lnTo>
                      <a:lnTo>
                        <a:pt x="719" y="45"/>
                      </a:lnTo>
                      <a:lnTo>
                        <a:pt x="779" y="67"/>
                      </a:lnTo>
                      <a:lnTo>
                        <a:pt x="832" y="96"/>
                      </a:lnTo>
                      <a:lnTo>
                        <a:pt x="884" y="134"/>
                      </a:lnTo>
                      <a:lnTo>
                        <a:pt x="929" y="172"/>
                      </a:lnTo>
                      <a:lnTo>
                        <a:pt x="966" y="216"/>
                      </a:lnTo>
                      <a:lnTo>
                        <a:pt x="1004" y="261"/>
                      </a:lnTo>
                      <a:lnTo>
                        <a:pt x="1034" y="314"/>
                      </a:lnTo>
                      <a:lnTo>
                        <a:pt x="1064" y="366"/>
                      </a:lnTo>
                      <a:lnTo>
                        <a:pt x="1079" y="426"/>
                      </a:lnTo>
                      <a:lnTo>
                        <a:pt x="1093" y="486"/>
                      </a:lnTo>
                      <a:lnTo>
                        <a:pt x="1109" y="546"/>
                      </a:lnTo>
                      <a:lnTo>
                        <a:pt x="1109" y="606"/>
                      </a:lnTo>
                      <a:lnTo>
                        <a:pt x="1109" y="613"/>
                      </a:lnTo>
                      <a:lnTo>
                        <a:pt x="1109" y="613"/>
                      </a:lnTo>
                      <a:lnTo>
                        <a:pt x="1109" y="674"/>
                      </a:lnTo>
                      <a:lnTo>
                        <a:pt x="1093" y="741"/>
                      </a:lnTo>
                      <a:lnTo>
                        <a:pt x="1079" y="793"/>
                      </a:lnTo>
                      <a:lnTo>
                        <a:pt x="1064" y="853"/>
                      </a:lnTo>
                      <a:lnTo>
                        <a:pt x="1034" y="905"/>
                      </a:lnTo>
                      <a:lnTo>
                        <a:pt x="1004" y="958"/>
                      </a:lnTo>
                      <a:lnTo>
                        <a:pt x="966" y="1003"/>
                      </a:lnTo>
                      <a:lnTo>
                        <a:pt x="929" y="1048"/>
                      </a:lnTo>
                      <a:lnTo>
                        <a:pt x="884" y="1085"/>
                      </a:lnTo>
                      <a:lnTo>
                        <a:pt x="832" y="1123"/>
                      </a:lnTo>
                      <a:lnTo>
                        <a:pt x="779" y="1152"/>
                      </a:lnTo>
                      <a:lnTo>
                        <a:pt x="719" y="1175"/>
                      </a:lnTo>
                      <a:lnTo>
                        <a:pt x="660" y="1197"/>
                      </a:lnTo>
                      <a:lnTo>
                        <a:pt x="592" y="1213"/>
                      </a:lnTo>
                      <a:lnTo>
                        <a:pt x="525" y="1220"/>
                      </a:lnTo>
                      <a:lnTo>
                        <a:pt x="45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458" y="1033"/>
                      </a:moveTo>
                      <a:lnTo>
                        <a:pt x="458" y="1033"/>
                      </a:lnTo>
                      <a:lnTo>
                        <a:pt x="547" y="1017"/>
                      </a:lnTo>
                      <a:lnTo>
                        <a:pt x="629" y="995"/>
                      </a:lnTo>
                      <a:lnTo>
                        <a:pt x="705" y="958"/>
                      </a:lnTo>
                      <a:lnTo>
                        <a:pt x="764" y="913"/>
                      </a:lnTo>
                      <a:lnTo>
                        <a:pt x="817" y="853"/>
                      </a:lnTo>
                      <a:lnTo>
                        <a:pt x="854" y="778"/>
                      </a:lnTo>
                      <a:lnTo>
                        <a:pt x="877" y="703"/>
                      </a:lnTo>
                      <a:lnTo>
                        <a:pt x="884" y="613"/>
                      </a:lnTo>
                      <a:lnTo>
                        <a:pt x="884" y="613"/>
                      </a:lnTo>
                      <a:lnTo>
                        <a:pt x="884" y="613"/>
                      </a:lnTo>
                      <a:lnTo>
                        <a:pt x="877" y="523"/>
                      </a:lnTo>
                      <a:lnTo>
                        <a:pt x="854" y="449"/>
                      </a:lnTo>
                      <a:lnTo>
                        <a:pt x="817" y="374"/>
                      </a:lnTo>
                      <a:lnTo>
                        <a:pt x="764" y="314"/>
                      </a:lnTo>
                      <a:lnTo>
                        <a:pt x="705" y="261"/>
                      </a:lnTo>
                      <a:lnTo>
                        <a:pt x="629" y="224"/>
                      </a:lnTo>
                      <a:lnTo>
                        <a:pt x="547" y="202"/>
                      </a:lnTo>
                      <a:lnTo>
                        <a:pt x="458" y="194"/>
                      </a:lnTo>
                      <a:lnTo>
                        <a:pt x="217" y="194"/>
                      </a:lnTo>
                      <a:lnTo>
                        <a:pt x="217" y="1033"/>
                      </a:lnTo>
                      <a:lnTo>
                        <a:pt x="458" y="10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" name="Freeform 30"/>
                <p:cNvSpPr>
                  <a:spLocks noChangeArrowheads="1"/>
                </p:cNvSpPr>
                <p:nvPr/>
              </p:nvSpPr>
              <p:spPr bwMode="auto">
                <a:xfrm>
                  <a:off x="3902075" y="7094538"/>
                  <a:ext cx="460375" cy="446087"/>
                </a:xfrm>
                <a:custGeom>
                  <a:avLst/>
                  <a:gdLst>
                    <a:gd name="T0" fmla="*/ 539 w 1281"/>
                    <a:gd name="T1" fmla="*/ 0 h 1237"/>
                    <a:gd name="T2" fmla="*/ 741 w 1281"/>
                    <a:gd name="T3" fmla="*/ 0 h 1237"/>
                    <a:gd name="T4" fmla="*/ 1280 w 1281"/>
                    <a:gd name="T5" fmla="*/ 1236 h 1237"/>
                    <a:gd name="T6" fmla="*/ 1048 w 1281"/>
                    <a:gd name="T7" fmla="*/ 1236 h 1237"/>
                    <a:gd name="T8" fmla="*/ 928 w 1281"/>
                    <a:gd name="T9" fmla="*/ 936 h 1237"/>
                    <a:gd name="T10" fmla="*/ 344 w 1281"/>
                    <a:gd name="T11" fmla="*/ 936 h 1237"/>
                    <a:gd name="T12" fmla="*/ 216 w 1281"/>
                    <a:gd name="T13" fmla="*/ 1236 h 1237"/>
                    <a:gd name="T14" fmla="*/ 0 w 1281"/>
                    <a:gd name="T15" fmla="*/ 1236 h 1237"/>
                    <a:gd name="T16" fmla="*/ 539 w 1281"/>
                    <a:gd name="T17" fmla="*/ 0 h 1237"/>
                    <a:gd name="T18" fmla="*/ 845 w 1281"/>
                    <a:gd name="T19" fmla="*/ 749 h 1237"/>
                    <a:gd name="T20" fmla="*/ 636 w 1281"/>
                    <a:gd name="T21" fmla="*/ 255 h 1237"/>
                    <a:gd name="T22" fmla="*/ 426 w 1281"/>
                    <a:gd name="T23" fmla="*/ 749 h 1237"/>
                    <a:gd name="T24" fmla="*/ 845 w 1281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1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80" y="1236"/>
                      </a:lnTo>
                      <a:lnTo>
                        <a:pt x="1048" y="1236"/>
                      </a:lnTo>
                      <a:lnTo>
                        <a:pt x="928" y="936"/>
                      </a:lnTo>
                      <a:lnTo>
                        <a:pt x="344" y="936"/>
                      </a:lnTo>
                      <a:lnTo>
                        <a:pt x="216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5" y="749"/>
                      </a:moveTo>
                      <a:lnTo>
                        <a:pt x="636" y="255"/>
                      </a:lnTo>
                      <a:lnTo>
                        <a:pt x="426" y="749"/>
                      </a:lnTo>
                      <a:lnTo>
                        <a:pt x="845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9" name="Freeform 31"/>
                <p:cNvSpPr>
                  <a:spLocks noChangeArrowheads="1"/>
                </p:cNvSpPr>
                <p:nvPr/>
              </p:nvSpPr>
              <p:spPr bwMode="auto">
                <a:xfrm>
                  <a:off x="4375150" y="7096125"/>
                  <a:ext cx="358775" cy="442913"/>
                </a:xfrm>
                <a:custGeom>
                  <a:avLst/>
                  <a:gdLst>
                    <a:gd name="T0" fmla="*/ 389 w 997"/>
                    <a:gd name="T1" fmla="*/ 202 h 1229"/>
                    <a:gd name="T2" fmla="*/ 0 w 997"/>
                    <a:gd name="T3" fmla="*/ 202 h 1229"/>
                    <a:gd name="T4" fmla="*/ 0 w 997"/>
                    <a:gd name="T5" fmla="*/ 0 h 1229"/>
                    <a:gd name="T6" fmla="*/ 996 w 997"/>
                    <a:gd name="T7" fmla="*/ 0 h 1229"/>
                    <a:gd name="T8" fmla="*/ 996 w 997"/>
                    <a:gd name="T9" fmla="*/ 202 h 1229"/>
                    <a:gd name="T10" fmla="*/ 607 w 997"/>
                    <a:gd name="T11" fmla="*/ 202 h 1229"/>
                    <a:gd name="T12" fmla="*/ 607 w 997"/>
                    <a:gd name="T13" fmla="*/ 1228 h 1229"/>
                    <a:gd name="T14" fmla="*/ 389 w 997"/>
                    <a:gd name="T15" fmla="*/ 1228 h 1229"/>
                    <a:gd name="T16" fmla="*/ 389 w 997"/>
                    <a:gd name="T17" fmla="*/ 202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97" h="1229">
                      <a:moveTo>
                        <a:pt x="389" y="202"/>
                      </a:moveTo>
                      <a:lnTo>
                        <a:pt x="0" y="202"/>
                      </a:lnTo>
                      <a:lnTo>
                        <a:pt x="0" y="0"/>
                      </a:lnTo>
                      <a:lnTo>
                        <a:pt x="996" y="0"/>
                      </a:lnTo>
                      <a:lnTo>
                        <a:pt x="996" y="202"/>
                      </a:lnTo>
                      <a:lnTo>
                        <a:pt x="607" y="202"/>
                      </a:lnTo>
                      <a:lnTo>
                        <a:pt x="607" y="1228"/>
                      </a:lnTo>
                      <a:lnTo>
                        <a:pt x="389" y="1228"/>
                      </a:lnTo>
                      <a:lnTo>
                        <a:pt x="389" y="202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0" name="Freeform 32"/>
                <p:cNvSpPr>
                  <a:spLocks noChangeArrowheads="1"/>
                </p:cNvSpPr>
                <p:nvPr/>
              </p:nvSpPr>
              <p:spPr bwMode="auto">
                <a:xfrm>
                  <a:off x="4746625" y="7094538"/>
                  <a:ext cx="460375" cy="446087"/>
                </a:xfrm>
                <a:custGeom>
                  <a:avLst/>
                  <a:gdLst>
                    <a:gd name="T0" fmla="*/ 539 w 1280"/>
                    <a:gd name="T1" fmla="*/ 0 h 1237"/>
                    <a:gd name="T2" fmla="*/ 741 w 1280"/>
                    <a:gd name="T3" fmla="*/ 0 h 1237"/>
                    <a:gd name="T4" fmla="*/ 1279 w 1280"/>
                    <a:gd name="T5" fmla="*/ 1236 h 1237"/>
                    <a:gd name="T6" fmla="*/ 1047 w 1280"/>
                    <a:gd name="T7" fmla="*/ 1236 h 1237"/>
                    <a:gd name="T8" fmla="*/ 927 w 1280"/>
                    <a:gd name="T9" fmla="*/ 936 h 1237"/>
                    <a:gd name="T10" fmla="*/ 344 w 1280"/>
                    <a:gd name="T11" fmla="*/ 936 h 1237"/>
                    <a:gd name="T12" fmla="*/ 217 w 1280"/>
                    <a:gd name="T13" fmla="*/ 1236 h 1237"/>
                    <a:gd name="T14" fmla="*/ 0 w 1280"/>
                    <a:gd name="T15" fmla="*/ 1236 h 1237"/>
                    <a:gd name="T16" fmla="*/ 539 w 1280"/>
                    <a:gd name="T17" fmla="*/ 0 h 1237"/>
                    <a:gd name="T18" fmla="*/ 845 w 1280"/>
                    <a:gd name="T19" fmla="*/ 749 h 1237"/>
                    <a:gd name="T20" fmla="*/ 636 w 1280"/>
                    <a:gd name="T21" fmla="*/ 255 h 1237"/>
                    <a:gd name="T22" fmla="*/ 426 w 1280"/>
                    <a:gd name="T23" fmla="*/ 749 h 1237"/>
                    <a:gd name="T24" fmla="*/ 845 w 1280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0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79" y="1236"/>
                      </a:lnTo>
                      <a:lnTo>
                        <a:pt x="1047" y="1236"/>
                      </a:lnTo>
                      <a:lnTo>
                        <a:pt x="927" y="936"/>
                      </a:lnTo>
                      <a:lnTo>
                        <a:pt x="344" y="936"/>
                      </a:lnTo>
                      <a:lnTo>
                        <a:pt x="217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5" y="749"/>
                      </a:moveTo>
                      <a:lnTo>
                        <a:pt x="636" y="255"/>
                      </a:lnTo>
                      <a:lnTo>
                        <a:pt x="426" y="749"/>
                      </a:lnTo>
                      <a:lnTo>
                        <a:pt x="845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1" name="Freeform 33"/>
                <p:cNvSpPr>
                  <a:spLocks noChangeArrowheads="1"/>
                </p:cNvSpPr>
                <p:nvPr/>
              </p:nvSpPr>
              <p:spPr bwMode="auto">
                <a:xfrm>
                  <a:off x="5484813" y="7088188"/>
                  <a:ext cx="404812" cy="458787"/>
                </a:xfrm>
                <a:custGeom>
                  <a:avLst/>
                  <a:gdLst>
                    <a:gd name="T0" fmla="*/ 0 w 1125"/>
                    <a:gd name="T1" fmla="*/ 636 h 1274"/>
                    <a:gd name="T2" fmla="*/ 0 w 1125"/>
                    <a:gd name="T3" fmla="*/ 569 h 1274"/>
                    <a:gd name="T4" fmla="*/ 23 w 1125"/>
                    <a:gd name="T5" fmla="*/ 449 h 1274"/>
                    <a:gd name="T6" fmla="*/ 68 w 1125"/>
                    <a:gd name="T7" fmla="*/ 329 h 1274"/>
                    <a:gd name="T8" fmla="*/ 135 w 1125"/>
                    <a:gd name="T9" fmla="*/ 232 h 1274"/>
                    <a:gd name="T10" fmla="*/ 217 w 1125"/>
                    <a:gd name="T11" fmla="*/ 142 h 1274"/>
                    <a:gd name="T12" fmla="*/ 323 w 1125"/>
                    <a:gd name="T13" fmla="*/ 74 h 1274"/>
                    <a:gd name="T14" fmla="*/ 435 w 1125"/>
                    <a:gd name="T15" fmla="*/ 29 h 1274"/>
                    <a:gd name="T16" fmla="*/ 562 w 1125"/>
                    <a:gd name="T17" fmla="*/ 0 h 1274"/>
                    <a:gd name="T18" fmla="*/ 629 w 1125"/>
                    <a:gd name="T19" fmla="*/ 0 h 1274"/>
                    <a:gd name="T20" fmla="*/ 787 w 1125"/>
                    <a:gd name="T21" fmla="*/ 15 h 1274"/>
                    <a:gd name="T22" fmla="*/ 914 w 1125"/>
                    <a:gd name="T23" fmla="*/ 52 h 1274"/>
                    <a:gd name="T24" fmla="*/ 1019 w 1125"/>
                    <a:gd name="T25" fmla="*/ 112 h 1274"/>
                    <a:gd name="T26" fmla="*/ 1109 w 1125"/>
                    <a:gd name="T27" fmla="*/ 195 h 1274"/>
                    <a:gd name="T28" fmla="*/ 974 w 1125"/>
                    <a:gd name="T29" fmla="*/ 352 h 1274"/>
                    <a:gd name="T30" fmla="*/ 817 w 1125"/>
                    <a:gd name="T31" fmla="*/ 239 h 1274"/>
                    <a:gd name="T32" fmla="*/ 727 w 1125"/>
                    <a:gd name="T33" fmla="*/ 209 h 1274"/>
                    <a:gd name="T34" fmla="*/ 629 w 1125"/>
                    <a:gd name="T35" fmla="*/ 195 h 1274"/>
                    <a:gd name="T36" fmla="*/ 584 w 1125"/>
                    <a:gd name="T37" fmla="*/ 202 h 1274"/>
                    <a:gd name="T38" fmla="*/ 464 w 1125"/>
                    <a:gd name="T39" fmla="*/ 232 h 1274"/>
                    <a:gd name="T40" fmla="*/ 337 w 1125"/>
                    <a:gd name="T41" fmla="*/ 322 h 1274"/>
                    <a:gd name="T42" fmla="*/ 255 w 1125"/>
                    <a:gd name="T43" fmla="*/ 464 h 1274"/>
                    <a:gd name="T44" fmla="*/ 225 w 1125"/>
                    <a:gd name="T45" fmla="*/ 629 h 1274"/>
                    <a:gd name="T46" fmla="*/ 225 w 1125"/>
                    <a:gd name="T47" fmla="*/ 636 h 1274"/>
                    <a:gd name="T48" fmla="*/ 255 w 1125"/>
                    <a:gd name="T49" fmla="*/ 801 h 1274"/>
                    <a:gd name="T50" fmla="*/ 337 w 1125"/>
                    <a:gd name="T51" fmla="*/ 944 h 1274"/>
                    <a:gd name="T52" fmla="*/ 464 w 1125"/>
                    <a:gd name="T53" fmla="*/ 1034 h 1274"/>
                    <a:gd name="T54" fmla="*/ 584 w 1125"/>
                    <a:gd name="T55" fmla="*/ 1071 h 1274"/>
                    <a:gd name="T56" fmla="*/ 629 w 1125"/>
                    <a:gd name="T57" fmla="*/ 1071 h 1274"/>
                    <a:gd name="T58" fmla="*/ 734 w 1125"/>
                    <a:gd name="T59" fmla="*/ 1063 h 1274"/>
                    <a:gd name="T60" fmla="*/ 824 w 1125"/>
                    <a:gd name="T61" fmla="*/ 1026 h 1274"/>
                    <a:gd name="T62" fmla="*/ 907 w 1125"/>
                    <a:gd name="T63" fmla="*/ 981 h 1274"/>
                    <a:gd name="T64" fmla="*/ 1124 w 1125"/>
                    <a:gd name="T65" fmla="*/ 1056 h 1274"/>
                    <a:gd name="T66" fmla="*/ 1071 w 1125"/>
                    <a:gd name="T67" fmla="*/ 1101 h 1274"/>
                    <a:gd name="T68" fmla="*/ 966 w 1125"/>
                    <a:gd name="T69" fmla="*/ 1183 h 1274"/>
                    <a:gd name="T70" fmla="*/ 846 w 1125"/>
                    <a:gd name="T71" fmla="*/ 1236 h 1274"/>
                    <a:gd name="T72" fmla="*/ 705 w 1125"/>
                    <a:gd name="T73" fmla="*/ 1265 h 1274"/>
                    <a:gd name="T74" fmla="*/ 621 w 1125"/>
                    <a:gd name="T75" fmla="*/ 1273 h 1274"/>
                    <a:gd name="T76" fmla="*/ 495 w 1125"/>
                    <a:gd name="T77" fmla="*/ 1258 h 1274"/>
                    <a:gd name="T78" fmla="*/ 374 w 1125"/>
                    <a:gd name="T79" fmla="*/ 1220 h 1274"/>
                    <a:gd name="T80" fmla="*/ 270 w 1125"/>
                    <a:gd name="T81" fmla="*/ 1161 h 1274"/>
                    <a:gd name="T82" fmla="*/ 180 w 1125"/>
                    <a:gd name="T83" fmla="*/ 1085 h 1274"/>
                    <a:gd name="T84" fmla="*/ 105 w 1125"/>
                    <a:gd name="T85" fmla="*/ 996 h 1274"/>
                    <a:gd name="T86" fmla="*/ 45 w 1125"/>
                    <a:gd name="T87" fmla="*/ 883 h 1274"/>
                    <a:gd name="T88" fmla="*/ 8 w 1125"/>
                    <a:gd name="T89" fmla="*/ 764 h 1274"/>
                    <a:gd name="T90" fmla="*/ 0 w 1125"/>
                    <a:gd name="T91" fmla="*/ 636 h 1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125" h="1274">
                      <a:moveTo>
                        <a:pt x="0" y="636"/>
                      </a:moveTo>
                      <a:lnTo>
                        <a:pt x="0" y="636"/>
                      </a:lnTo>
                      <a:lnTo>
                        <a:pt x="0" y="636"/>
                      </a:lnTo>
                      <a:lnTo>
                        <a:pt x="0" y="569"/>
                      </a:lnTo>
                      <a:lnTo>
                        <a:pt x="8" y="509"/>
                      </a:lnTo>
                      <a:lnTo>
                        <a:pt x="23" y="449"/>
                      </a:lnTo>
                      <a:lnTo>
                        <a:pt x="45" y="389"/>
                      </a:lnTo>
                      <a:lnTo>
                        <a:pt x="68" y="329"/>
                      </a:lnTo>
                      <a:lnTo>
                        <a:pt x="98" y="277"/>
                      </a:lnTo>
                      <a:lnTo>
                        <a:pt x="135" y="232"/>
                      </a:lnTo>
                      <a:lnTo>
                        <a:pt x="172" y="187"/>
                      </a:lnTo>
                      <a:lnTo>
                        <a:pt x="217" y="142"/>
                      </a:lnTo>
                      <a:lnTo>
                        <a:pt x="270" y="112"/>
                      </a:lnTo>
                      <a:lnTo>
                        <a:pt x="323" y="74"/>
                      </a:lnTo>
                      <a:lnTo>
                        <a:pt x="374" y="52"/>
                      </a:lnTo>
                      <a:lnTo>
                        <a:pt x="435" y="29"/>
                      </a:lnTo>
                      <a:lnTo>
                        <a:pt x="495" y="15"/>
                      </a:lnTo>
                      <a:lnTo>
                        <a:pt x="562" y="0"/>
                      </a:lnTo>
                      <a:lnTo>
                        <a:pt x="629" y="0"/>
                      </a:lnTo>
                      <a:lnTo>
                        <a:pt x="629" y="0"/>
                      </a:lnTo>
                      <a:lnTo>
                        <a:pt x="711" y="0"/>
                      </a:lnTo>
                      <a:lnTo>
                        <a:pt x="787" y="15"/>
                      </a:lnTo>
                      <a:lnTo>
                        <a:pt x="854" y="29"/>
                      </a:lnTo>
                      <a:lnTo>
                        <a:pt x="914" y="52"/>
                      </a:lnTo>
                      <a:lnTo>
                        <a:pt x="966" y="82"/>
                      </a:lnTo>
                      <a:lnTo>
                        <a:pt x="1019" y="112"/>
                      </a:lnTo>
                      <a:lnTo>
                        <a:pt x="1064" y="150"/>
                      </a:lnTo>
                      <a:lnTo>
                        <a:pt x="1109" y="195"/>
                      </a:lnTo>
                      <a:lnTo>
                        <a:pt x="974" y="352"/>
                      </a:lnTo>
                      <a:lnTo>
                        <a:pt x="974" y="352"/>
                      </a:lnTo>
                      <a:lnTo>
                        <a:pt x="899" y="292"/>
                      </a:lnTo>
                      <a:lnTo>
                        <a:pt x="817" y="239"/>
                      </a:lnTo>
                      <a:lnTo>
                        <a:pt x="772" y="225"/>
                      </a:lnTo>
                      <a:lnTo>
                        <a:pt x="727" y="209"/>
                      </a:lnTo>
                      <a:lnTo>
                        <a:pt x="682" y="202"/>
                      </a:lnTo>
                      <a:lnTo>
                        <a:pt x="629" y="195"/>
                      </a:lnTo>
                      <a:lnTo>
                        <a:pt x="629" y="195"/>
                      </a:lnTo>
                      <a:lnTo>
                        <a:pt x="584" y="202"/>
                      </a:lnTo>
                      <a:lnTo>
                        <a:pt x="547" y="209"/>
                      </a:lnTo>
                      <a:lnTo>
                        <a:pt x="464" y="232"/>
                      </a:lnTo>
                      <a:lnTo>
                        <a:pt x="397" y="270"/>
                      </a:lnTo>
                      <a:lnTo>
                        <a:pt x="337" y="322"/>
                      </a:lnTo>
                      <a:lnTo>
                        <a:pt x="292" y="389"/>
                      </a:lnTo>
                      <a:lnTo>
                        <a:pt x="255" y="464"/>
                      </a:lnTo>
                      <a:lnTo>
                        <a:pt x="233" y="546"/>
                      </a:lnTo>
                      <a:lnTo>
                        <a:pt x="225" y="629"/>
                      </a:lnTo>
                      <a:lnTo>
                        <a:pt x="225" y="636"/>
                      </a:lnTo>
                      <a:lnTo>
                        <a:pt x="225" y="636"/>
                      </a:lnTo>
                      <a:lnTo>
                        <a:pt x="233" y="719"/>
                      </a:lnTo>
                      <a:lnTo>
                        <a:pt x="255" y="801"/>
                      </a:lnTo>
                      <a:lnTo>
                        <a:pt x="292" y="876"/>
                      </a:lnTo>
                      <a:lnTo>
                        <a:pt x="337" y="944"/>
                      </a:lnTo>
                      <a:lnTo>
                        <a:pt x="397" y="996"/>
                      </a:lnTo>
                      <a:lnTo>
                        <a:pt x="464" y="1034"/>
                      </a:lnTo>
                      <a:lnTo>
                        <a:pt x="547" y="1063"/>
                      </a:lnTo>
                      <a:lnTo>
                        <a:pt x="584" y="1071"/>
                      </a:lnTo>
                      <a:lnTo>
                        <a:pt x="629" y="1071"/>
                      </a:lnTo>
                      <a:lnTo>
                        <a:pt x="629" y="1071"/>
                      </a:lnTo>
                      <a:lnTo>
                        <a:pt x="682" y="1071"/>
                      </a:lnTo>
                      <a:lnTo>
                        <a:pt x="734" y="1063"/>
                      </a:lnTo>
                      <a:lnTo>
                        <a:pt x="779" y="1048"/>
                      </a:lnTo>
                      <a:lnTo>
                        <a:pt x="824" y="1026"/>
                      </a:lnTo>
                      <a:lnTo>
                        <a:pt x="862" y="1003"/>
                      </a:lnTo>
                      <a:lnTo>
                        <a:pt x="907" y="981"/>
                      </a:lnTo>
                      <a:lnTo>
                        <a:pt x="981" y="914"/>
                      </a:lnTo>
                      <a:lnTo>
                        <a:pt x="1124" y="1056"/>
                      </a:lnTo>
                      <a:lnTo>
                        <a:pt x="1124" y="1056"/>
                      </a:lnTo>
                      <a:lnTo>
                        <a:pt x="1071" y="1101"/>
                      </a:lnTo>
                      <a:lnTo>
                        <a:pt x="1019" y="1146"/>
                      </a:lnTo>
                      <a:lnTo>
                        <a:pt x="966" y="1183"/>
                      </a:lnTo>
                      <a:lnTo>
                        <a:pt x="907" y="1213"/>
                      </a:lnTo>
                      <a:lnTo>
                        <a:pt x="846" y="1236"/>
                      </a:lnTo>
                      <a:lnTo>
                        <a:pt x="779" y="1258"/>
                      </a:lnTo>
                      <a:lnTo>
                        <a:pt x="705" y="1265"/>
                      </a:lnTo>
                      <a:lnTo>
                        <a:pt x="621" y="1273"/>
                      </a:lnTo>
                      <a:lnTo>
                        <a:pt x="621" y="1273"/>
                      </a:lnTo>
                      <a:lnTo>
                        <a:pt x="554" y="1265"/>
                      </a:lnTo>
                      <a:lnTo>
                        <a:pt x="495" y="1258"/>
                      </a:lnTo>
                      <a:lnTo>
                        <a:pt x="435" y="1243"/>
                      </a:lnTo>
                      <a:lnTo>
                        <a:pt x="374" y="1220"/>
                      </a:lnTo>
                      <a:lnTo>
                        <a:pt x="323" y="1191"/>
                      </a:lnTo>
                      <a:lnTo>
                        <a:pt x="270" y="1161"/>
                      </a:lnTo>
                      <a:lnTo>
                        <a:pt x="217" y="1124"/>
                      </a:lnTo>
                      <a:lnTo>
                        <a:pt x="180" y="1085"/>
                      </a:lnTo>
                      <a:lnTo>
                        <a:pt x="135" y="1040"/>
                      </a:lnTo>
                      <a:lnTo>
                        <a:pt x="105" y="996"/>
                      </a:lnTo>
                      <a:lnTo>
                        <a:pt x="75" y="944"/>
                      </a:lnTo>
                      <a:lnTo>
                        <a:pt x="45" y="883"/>
                      </a:lnTo>
                      <a:lnTo>
                        <a:pt x="23" y="831"/>
                      </a:lnTo>
                      <a:lnTo>
                        <a:pt x="8" y="764"/>
                      </a:lnTo>
                      <a:lnTo>
                        <a:pt x="0" y="703"/>
                      </a:lnTo>
                      <a:lnTo>
                        <a:pt x="0" y="636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2" name="Freeform 34"/>
                <p:cNvSpPr>
                  <a:spLocks noChangeArrowheads="1"/>
                </p:cNvSpPr>
                <p:nvPr/>
              </p:nvSpPr>
              <p:spPr bwMode="auto">
                <a:xfrm>
                  <a:off x="5959475" y="7088188"/>
                  <a:ext cx="461963" cy="458787"/>
                </a:xfrm>
                <a:custGeom>
                  <a:avLst/>
                  <a:gdLst>
                    <a:gd name="T0" fmla="*/ 0 w 1282"/>
                    <a:gd name="T1" fmla="*/ 636 h 1274"/>
                    <a:gd name="T2" fmla="*/ 0 w 1282"/>
                    <a:gd name="T3" fmla="*/ 569 h 1274"/>
                    <a:gd name="T4" fmla="*/ 30 w 1282"/>
                    <a:gd name="T5" fmla="*/ 449 h 1274"/>
                    <a:gd name="T6" fmla="*/ 75 w 1282"/>
                    <a:gd name="T7" fmla="*/ 337 h 1274"/>
                    <a:gd name="T8" fmla="*/ 143 w 1282"/>
                    <a:gd name="T9" fmla="*/ 232 h 1274"/>
                    <a:gd name="T10" fmla="*/ 225 w 1282"/>
                    <a:gd name="T11" fmla="*/ 150 h 1274"/>
                    <a:gd name="T12" fmla="*/ 330 w 1282"/>
                    <a:gd name="T13" fmla="*/ 74 h 1274"/>
                    <a:gd name="T14" fmla="*/ 442 w 1282"/>
                    <a:gd name="T15" fmla="*/ 29 h 1274"/>
                    <a:gd name="T16" fmla="*/ 577 w 1282"/>
                    <a:gd name="T17" fmla="*/ 0 h 1274"/>
                    <a:gd name="T18" fmla="*/ 645 w 1282"/>
                    <a:gd name="T19" fmla="*/ 0 h 1274"/>
                    <a:gd name="T20" fmla="*/ 780 w 1282"/>
                    <a:gd name="T21" fmla="*/ 15 h 1274"/>
                    <a:gd name="T22" fmla="*/ 906 w 1282"/>
                    <a:gd name="T23" fmla="*/ 52 h 1274"/>
                    <a:gd name="T24" fmla="*/ 1011 w 1282"/>
                    <a:gd name="T25" fmla="*/ 112 h 1274"/>
                    <a:gd name="T26" fmla="*/ 1109 w 1282"/>
                    <a:gd name="T27" fmla="*/ 187 h 1274"/>
                    <a:gd name="T28" fmla="*/ 1184 w 1282"/>
                    <a:gd name="T29" fmla="*/ 277 h 1274"/>
                    <a:gd name="T30" fmla="*/ 1236 w 1282"/>
                    <a:gd name="T31" fmla="*/ 389 h 1274"/>
                    <a:gd name="T32" fmla="*/ 1274 w 1282"/>
                    <a:gd name="T33" fmla="*/ 501 h 1274"/>
                    <a:gd name="T34" fmla="*/ 1281 w 1282"/>
                    <a:gd name="T35" fmla="*/ 629 h 1274"/>
                    <a:gd name="T36" fmla="*/ 1281 w 1282"/>
                    <a:gd name="T37" fmla="*/ 636 h 1274"/>
                    <a:gd name="T38" fmla="*/ 1274 w 1282"/>
                    <a:gd name="T39" fmla="*/ 764 h 1274"/>
                    <a:gd name="T40" fmla="*/ 1236 w 1282"/>
                    <a:gd name="T41" fmla="*/ 876 h 1274"/>
                    <a:gd name="T42" fmla="*/ 1184 w 1282"/>
                    <a:gd name="T43" fmla="*/ 989 h 1274"/>
                    <a:gd name="T44" fmla="*/ 1101 w 1282"/>
                    <a:gd name="T45" fmla="*/ 1079 h 1274"/>
                    <a:gd name="T46" fmla="*/ 1011 w 1282"/>
                    <a:gd name="T47" fmla="*/ 1161 h 1274"/>
                    <a:gd name="T48" fmla="*/ 899 w 1282"/>
                    <a:gd name="T49" fmla="*/ 1220 h 1274"/>
                    <a:gd name="T50" fmla="*/ 780 w 1282"/>
                    <a:gd name="T51" fmla="*/ 1258 h 1274"/>
                    <a:gd name="T52" fmla="*/ 645 w 1282"/>
                    <a:gd name="T53" fmla="*/ 1273 h 1274"/>
                    <a:gd name="T54" fmla="*/ 569 w 1282"/>
                    <a:gd name="T55" fmla="*/ 1265 h 1274"/>
                    <a:gd name="T56" fmla="*/ 442 w 1282"/>
                    <a:gd name="T57" fmla="*/ 1243 h 1274"/>
                    <a:gd name="T58" fmla="*/ 322 w 1282"/>
                    <a:gd name="T59" fmla="*/ 1191 h 1274"/>
                    <a:gd name="T60" fmla="*/ 225 w 1282"/>
                    <a:gd name="T61" fmla="*/ 1124 h 1274"/>
                    <a:gd name="T62" fmla="*/ 143 w 1282"/>
                    <a:gd name="T63" fmla="*/ 1040 h 1274"/>
                    <a:gd name="T64" fmla="*/ 75 w 1282"/>
                    <a:gd name="T65" fmla="*/ 936 h 1274"/>
                    <a:gd name="T66" fmla="*/ 30 w 1282"/>
                    <a:gd name="T67" fmla="*/ 824 h 1274"/>
                    <a:gd name="T68" fmla="*/ 0 w 1282"/>
                    <a:gd name="T69" fmla="*/ 703 h 1274"/>
                    <a:gd name="T70" fmla="*/ 1056 w 1282"/>
                    <a:gd name="T71" fmla="*/ 636 h 1274"/>
                    <a:gd name="T72" fmla="*/ 1056 w 1282"/>
                    <a:gd name="T73" fmla="*/ 636 h 1274"/>
                    <a:gd name="T74" fmla="*/ 1027 w 1282"/>
                    <a:gd name="T75" fmla="*/ 464 h 1274"/>
                    <a:gd name="T76" fmla="*/ 944 w 1282"/>
                    <a:gd name="T77" fmla="*/ 329 h 1274"/>
                    <a:gd name="T78" fmla="*/ 809 w 1282"/>
                    <a:gd name="T79" fmla="*/ 232 h 1274"/>
                    <a:gd name="T80" fmla="*/ 690 w 1282"/>
                    <a:gd name="T81" fmla="*/ 202 h 1274"/>
                    <a:gd name="T82" fmla="*/ 645 w 1282"/>
                    <a:gd name="T83" fmla="*/ 195 h 1274"/>
                    <a:gd name="T84" fmla="*/ 555 w 1282"/>
                    <a:gd name="T85" fmla="*/ 209 h 1274"/>
                    <a:gd name="T86" fmla="*/ 404 w 1282"/>
                    <a:gd name="T87" fmla="*/ 270 h 1274"/>
                    <a:gd name="T88" fmla="*/ 292 w 1282"/>
                    <a:gd name="T89" fmla="*/ 389 h 1274"/>
                    <a:gd name="T90" fmla="*/ 232 w 1282"/>
                    <a:gd name="T91" fmla="*/ 546 h 1274"/>
                    <a:gd name="T92" fmla="*/ 225 w 1282"/>
                    <a:gd name="T93" fmla="*/ 636 h 1274"/>
                    <a:gd name="T94" fmla="*/ 232 w 1282"/>
                    <a:gd name="T95" fmla="*/ 719 h 1274"/>
                    <a:gd name="T96" fmla="*/ 292 w 1282"/>
                    <a:gd name="T97" fmla="*/ 876 h 1274"/>
                    <a:gd name="T98" fmla="*/ 404 w 1282"/>
                    <a:gd name="T99" fmla="*/ 996 h 1274"/>
                    <a:gd name="T100" fmla="*/ 555 w 1282"/>
                    <a:gd name="T101" fmla="*/ 1063 h 1274"/>
                    <a:gd name="T102" fmla="*/ 645 w 1282"/>
                    <a:gd name="T103" fmla="*/ 1071 h 1274"/>
                    <a:gd name="T104" fmla="*/ 690 w 1282"/>
                    <a:gd name="T105" fmla="*/ 1071 h 1274"/>
                    <a:gd name="T106" fmla="*/ 809 w 1282"/>
                    <a:gd name="T107" fmla="*/ 1040 h 1274"/>
                    <a:gd name="T108" fmla="*/ 944 w 1282"/>
                    <a:gd name="T109" fmla="*/ 944 h 1274"/>
                    <a:gd name="T110" fmla="*/ 1027 w 1282"/>
                    <a:gd name="T111" fmla="*/ 809 h 1274"/>
                    <a:gd name="T112" fmla="*/ 1056 w 1282"/>
                    <a:gd name="T113" fmla="*/ 636 h 1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282" h="1274">
                      <a:moveTo>
                        <a:pt x="0" y="636"/>
                      </a:moveTo>
                      <a:lnTo>
                        <a:pt x="0" y="636"/>
                      </a:lnTo>
                      <a:lnTo>
                        <a:pt x="0" y="636"/>
                      </a:lnTo>
                      <a:lnTo>
                        <a:pt x="0" y="569"/>
                      </a:lnTo>
                      <a:lnTo>
                        <a:pt x="16" y="509"/>
                      </a:lnTo>
                      <a:lnTo>
                        <a:pt x="30" y="449"/>
                      </a:lnTo>
                      <a:lnTo>
                        <a:pt x="45" y="389"/>
                      </a:lnTo>
                      <a:lnTo>
                        <a:pt x="75" y="337"/>
                      </a:lnTo>
                      <a:lnTo>
                        <a:pt x="105" y="284"/>
                      </a:lnTo>
                      <a:lnTo>
                        <a:pt x="143" y="232"/>
                      </a:lnTo>
                      <a:lnTo>
                        <a:pt x="180" y="187"/>
                      </a:lnTo>
                      <a:lnTo>
                        <a:pt x="225" y="150"/>
                      </a:lnTo>
                      <a:lnTo>
                        <a:pt x="277" y="112"/>
                      </a:lnTo>
                      <a:lnTo>
                        <a:pt x="330" y="74"/>
                      </a:lnTo>
                      <a:lnTo>
                        <a:pt x="382" y="52"/>
                      </a:lnTo>
                      <a:lnTo>
                        <a:pt x="442" y="29"/>
                      </a:lnTo>
                      <a:lnTo>
                        <a:pt x="510" y="15"/>
                      </a:lnTo>
                      <a:lnTo>
                        <a:pt x="577" y="0"/>
                      </a:lnTo>
                      <a:lnTo>
                        <a:pt x="645" y="0"/>
                      </a:lnTo>
                      <a:lnTo>
                        <a:pt x="645" y="0"/>
                      </a:lnTo>
                      <a:lnTo>
                        <a:pt x="712" y="0"/>
                      </a:lnTo>
                      <a:lnTo>
                        <a:pt x="780" y="15"/>
                      </a:lnTo>
                      <a:lnTo>
                        <a:pt x="847" y="29"/>
                      </a:lnTo>
                      <a:lnTo>
                        <a:pt x="906" y="52"/>
                      </a:lnTo>
                      <a:lnTo>
                        <a:pt x="959" y="74"/>
                      </a:lnTo>
                      <a:lnTo>
                        <a:pt x="1011" y="112"/>
                      </a:lnTo>
                      <a:lnTo>
                        <a:pt x="1064" y="142"/>
                      </a:lnTo>
                      <a:lnTo>
                        <a:pt x="1109" y="187"/>
                      </a:lnTo>
                      <a:lnTo>
                        <a:pt x="1146" y="232"/>
                      </a:lnTo>
                      <a:lnTo>
                        <a:pt x="1184" y="277"/>
                      </a:lnTo>
                      <a:lnTo>
                        <a:pt x="1213" y="329"/>
                      </a:lnTo>
                      <a:lnTo>
                        <a:pt x="1236" y="389"/>
                      </a:lnTo>
                      <a:lnTo>
                        <a:pt x="1258" y="442"/>
                      </a:lnTo>
                      <a:lnTo>
                        <a:pt x="1274" y="501"/>
                      </a:lnTo>
                      <a:lnTo>
                        <a:pt x="1281" y="569"/>
                      </a:lnTo>
                      <a:lnTo>
                        <a:pt x="1281" y="629"/>
                      </a:lnTo>
                      <a:lnTo>
                        <a:pt x="1281" y="636"/>
                      </a:lnTo>
                      <a:lnTo>
                        <a:pt x="1281" y="636"/>
                      </a:lnTo>
                      <a:lnTo>
                        <a:pt x="1281" y="697"/>
                      </a:lnTo>
                      <a:lnTo>
                        <a:pt x="1274" y="764"/>
                      </a:lnTo>
                      <a:lnTo>
                        <a:pt x="1258" y="824"/>
                      </a:lnTo>
                      <a:lnTo>
                        <a:pt x="1236" y="876"/>
                      </a:lnTo>
                      <a:lnTo>
                        <a:pt x="1213" y="936"/>
                      </a:lnTo>
                      <a:lnTo>
                        <a:pt x="1184" y="989"/>
                      </a:lnTo>
                      <a:lnTo>
                        <a:pt x="1146" y="1034"/>
                      </a:lnTo>
                      <a:lnTo>
                        <a:pt x="1101" y="1079"/>
                      </a:lnTo>
                      <a:lnTo>
                        <a:pt x="1056" y="1124"/>
                      </a:lnTo>
                      <a:lnTo>
                        <a:pt x="1011" y="1161"/>
                      </a:lnTo>
                      <a:lnTo>
                        <a:pt x="959" y="1191"/>
                      </a:lnTo>
                      <a:lnTo>
                        <a:pt x="899" y="1220"/>
                      </a:lnTo>
                      <a:lnTo>
                        <a:pt x="839" y="1243"/>
                      </a:lnTo>
                      <a:lnTo>
                        <a:pt x="780" y="1258"/>
                      </a:lnTo>
                      <a:lnTo>
                        <a:pt x="712" y="1265"/>
                      </a:lnTo>
                      <a:lnTo>
                        <a:pt x="645" y="1273"/>
                      </a:lnTo>
                      <a:lnTo>
                        <a:pt x="645" y="1273"/>
                      </a:lnTo>
                      <a:lnTo>
                        <a:pt x="569" y="1265"/>
                      </a:lnTo>
                      <a:lnTo>
                        <a:pt x="502" y="1258"/>
                      </a:lnTo>
                      <a:lnTo>
                        <a:pt x="442" y="1243"/>
                      </a:lnTo>
                      <a:lnTo>
                        <a:pt x="382" y="1220"/>
                      </a:lnTo>
                      <a:lnTo>
                        <a:pt x="322" y="1191"/>
                      </a:lnTo>
                      <a:lnTo>
                        <a:pt x="270" y="1161"/>
                      </a:lnTo>
                      <a:lnTo>
                        <a:pt x="225" y="1124"/>
                      </a:lnTo>
                      <a:lnTo>
                        <a:pt x="180" y="1085"/>
                      </a:lnTo>
                      <a:lnTo>
                        <a:pt x="143" y="1040"/>
                      </a:lnTo>
                      <a:lnTo>
                        <a:pt x="105" y="989"/>
                      </a:lnTo>
                      <a:lnTo>
                        <a:pt x="75" y="936"/>
                      </a:lnTo>
                      <a:lnTo>
                        <a:pt x="45" y="883"/>
                      </a:lnTo>
                      <a:lnTo>
                        <a:pt x="30" y="824"/>
                      </a:lnTo>
                      <a:lnTo>
                        <a:pt x="16" y="764"/>
                      </a:lnTo>
                      <a:lnTo>
                        <a:pt x="0" y="703"/>
                      </a:lnTo>
                      <a:lnTo>
                        <a:pt x="0" y="636"/>
                      </a:lnTo>
                      <a:close/>
                      <a:moveTo>
                        <a:pt x="1056" y="636"/>
                      </a:moveTo>
                      <a:lnTo>
                        <a:pt x="1056" y="636"/>
                      </a:lnTo>
                      <a:lnTo>
                        <a:pt x="1056" y="636"/>
                      </a:lnTo>
                      <a:lnTo>
                        <a:pt x="1049" y="546"/>
                      </a:lnTo>
                      <a:lnTo>
                        <a:pt x="1027" y="464"/>
                      </a:lnTo>
                      <a:lnTo>
                        <a:pt x="989" y="389"/>
                      </a:lnTo>
                      <a:lnTo>
                        <a:pt x="944" y="329"/>
                      </a:lnTo>
                      <a:lnTo>
                        <a:pt x="876" y="277"/>
                      </a:lnTo>
                      <a:lnTo>
                        <a:pt x="809" y="232"/>
                      </a:lnTo>
                      <a:lnTo>
                        <a:pt x="727" y="209"/>
                      </a:lnTo>
                      <a:lnTo>
                        <a:pt x="690" y="202"/>
                      </a:lnTo>
                      <a:lnTo>
                        <a:pt x="645" y="195"/>
                      </a:lnTo>
                      <a:lnTo>
                        <a:pt x="645" y="195"/>
                      </a:lnTo>
                      <a:lnTo>
                        <a:pt x="600" y="202"/>
                      </a:lnTo>
                      <a:lnTo>
                        <a:pt x="555" y="209"/>
                      </a:lnTo>
                      <a:lnTo>
                        <a:pt x="472" y="232"/>
                      </a:lnTo>
                      <a:lnTo>
                        <a:pt x="404" y="270"/>
                      </a:lnTo>
                      <a:lnTo>
                        <a:pt x="345" y="322"/>
                      </a:lnTo>
                      <a:lnTo>
                        <a:pt x="292" y="389"/>
                      </a:lnTo>
                      <a:lnTo>
                        <a:pt x="255" y="464"/>
                      </a:lnTo>
                      <a:lnTo>
                        <a:pt x="232" y="546"/>
                      </a:lnTo>
                      <a:lnTo>
                        <a:pt x="225" y="629"/>
                      </a:lnTo>
                      <a:lnTo>
                        <a:pt x="225" y="636"/>
                      </a:lnTo>
                      <a:lnTo>
                        <a:pt x="225" y="636"/>
                      </a:lnTo>
                      <a:lnTo>
                        <a:pt x="232" y="719"/>
                      </a:lnTo>
                      <a:lnTo>
                        <a:pt x="255" y="801"/>
                      </a:lnTo>
                      <a:lnTo>
                        <a:pt x="292" y="876"/>
                      </a:lnTo>
                      <a:lnTo>
                        <a:pt x="345" y="944"/>
                      </a:lnTo>
                      <a:lnTo>
                        <a:pt x="404" y="996"/>
                      </a:lnTo>
                      <a:lnTo>
                        <a:pt x="480" y="1034"/>
                      </a:lnTo>
                      <a:lnTo>
                        <a:pt x="555" y="1063"/>
                      </a:lnTo>
                      <a:lnTo>
                        <a:pt x="600" y="1071"/>
                      </a:lnTo>
                      <a:lnTo>
                        <a:pt x="645" y="1071"/>
                      </a:lnTo>
                      <a:lnTo>
                        <a:pt x="645" y="1071"/>
                      </a:lnTo>
                      <a:lnTo>
                        <a:pt x="690" y="1071"/>
                      </a:lnTo>
                      <a:lnTo>
                        <a:pt x="735" y="1063"/>
                      </a:lnTo>
                      <a:lnTo>
                        <a:pt x="809" y="1040"/>
                      </a:lnTo>
                      <a:lnTo>
                        <a:pt x="884" y="996"/>
                      </a:lnTo>
                      <a:lnTo>
                        <a:pt x="944" y="944"/>
                      </a:lnTo>
                      <a:lnTo>
                        <a:pt x="989" y="883"/>
                      </a:lnTo>
                      <a:lnTo>
                        <a:pt x="1027" y="809"/>
                      </a:lnTo>
                      <a:lnTo>
                        <a:pt x="1049" y="726"/>
                      </a:lnTo>
                      <a:lnTo>
                        <a:pt x="1056" y="6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3" name="Freeform 35"/>
                <p:cNvSpPr>
                  <a:spLocks noChangeArrowheads="1"/>
                </p:cNvSpPr>
                <p:nvPr/>
              </p:nvSpPr>
              <p:spPr bwMode="auto">
                <a:xfrm>
                  <a:off x="6542088" y="7096125"/>
                  <a:ext cx="434975" cy="442913"/>
                </a:xfrm>
                <a:custGeom>
                  <a:avLst/>
                  <a:gdLst>
                    <a:gd name="T0" fmla="*/ 0 w 1207"/>
                    <a:gd name="T1" fmla="*/ 0 h 1229"/>
                    <a:gd name="T2" fmla="*/ 232 w 1207"/>
                    <a:gd name="T3" fmla="*/ 0 h 1229"/>
                    <a:gd name="T4" fmla="*/ 606 w 1207"/>
                    <a:gd name="T5" fmla="*/ 576 h 1229"/>
                    <a:gd name="T6" fmla="*/ 974 w 1207"/>
                    <a:gd name="T7" fmla="*/ 0 h 1229"/>
                    <a:gd name="T8" fmla="*/ 1206 w 1207"/>
                    <a:gd name="T9" fmla="*/ 0 h 1229"/>
                    <a:gd name="T10" fmla="*/ 1206 w 1207"/>
                    <a:gd name="T11" fmla="*/ 1228 h 1229"/>
                    <a:gd name="T12" fmla="*/ 988 w 1207"/>
                    <a:gd name="T13" fmla="*/ 1228 h 1229"/>
                    <a:gd name="T14" fmla="*/ 988 w 1207"/>
                    <a:gd name="T15" fmla="*/ 343 h 1229"/>
                    <a:gd name="T16" fmla="*/ 606 w 1207"/>
                    <a:gd name="T17" fmla="*/ 921 h 1229"/>
                    <a:gd name="T18" fmla="*/ 599 w 1207"/>
                    <a:gd name="T19" fmla="*/ 921 h 1229"/>
                    <a:gd name="T20" fmla="*/ 210 w 1207"/>
                    <a:gd name="T21" fmla="*/ 351 h 1229"/>
                    <a:gd name="T22" fmla="*/ 210 w 1207"/>
                    <a:gd name="T23" fmla="*/ 1228 h 1229"/>
                    <a:gd name="T24" fmla="*/ 0 w 1207"/>
                    <a:gd name="T25" fmla="*/ 1228 h 1229"/>
                    <a:gd name="T26" fmla="*/ 0 w 1207"/>
                    <a:gd name="T27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07" h="1229">
                      <a:moveTo>
                        <a:pt x="0" y="0"/>
                      </a:moveTo>
                      <a:lnTo>
                        <a:pt x="232" y="0"/>
                      </a:lnTo>
                      <a:lnTo>
                        <a:pt x="606" y="576"/>
                      </a:lnTo>
                      <a:lnTo>
                        <a:pt x="974" y="0"/>
                      </a:lnTo>
                      <a:lnTo>
                        <a:pt x="1206" y="0"/>
                      </a:lnTo>
                      <a:lnTo>
                        <a:pt x="1206" y="1228"/>
                      </a:lnTo>
                      <a:lnTo>
                        <a:pt x="988" y="1228"/>
                      </a:lnTo>
                      <a:lnTo>
                        <a:pt x="988" y="343"/>
                      </a:lnTo>
                      <a:lnTo>
                        <a:pt x="606" y="921"/>
                      </a:lnTo>
                      <a:lnTo>
                        <a:pt x="599" y="921"/>
                      </a:lnTo>
                      <a:lnTo>
                        <a:pt x="210" y="351"/>
                      </a:lnTo>
                      <a:lnTo>
                        <a:pt x="210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4" name="Freeform 36"/>
                <p:cNvSpPr>
                  <a:spLocks noChangeArrowheads="1"/>
                </p:cNvSpPr>
                <p:nvPr/>
              </p:nvSpPr>
              <p:spPr bwMode="auto">
                <a:xfrm>
                  <a:off x="7118350" y="7096125"/>
                  <a:ext cx="342900" cy="442913"/>
                </a:xfrm>
                <a:custGeom>
                  <a:avLst/>
                  <a:gdLst>
                    <a:gd name="T0" fmla="*/ 0 w 952"/>
                    <a:gd name="T1" fmla="*/ 0 h 1229"/>
                    <a:gd name="T2" fmla="*/ 486 w 952"/>
                    <a:gd name="T3" fmla="*/ 0 h 1229"/>
                    <a:gd name="T4" fmla="*/ 486 w 952"/>
                    <a:gd name="T5" fmla="*/ 0 h 1229"/>
                    <a:gd name="T6" fmla="*/ 584 w 952"/>
                    <a:gd name="T7" fmla="*/ 6 h 1229"/>
                    <a:gd name="T8" fmla="*/ 674 w 952"/>
                    <a:gd name="T9" fmla="*/ 29 h 1229"/>
                    <a:gd name="T10" fmla="*/ 756 w 952"/>
                    <a:gd name="T11" fmla="*/ 59 h 1229"/>
                    <a:gd name="T12" fmla="*/ 823 w 952"/>
                    <a:gd name="T13" fmla="*/ 112 h 1229"/>
                    <a:gd name="T14" fmla="*/ 876 w 952"/>
                    <a:gd name="T15" fmla="*/ 172 h 1229"/>
                    <a:gd name="T16" fmla="*/ 913 w 952"/>
                    <a:gd name="T17" fmla="*/ 239 h 1229"/>
                    <a:gd name="T18" fmla="*/ 943 w 952"/>
                    <a:gd name="T19" fmla="*/ 321 h 1229"/>
                    <a:gd name="T20" fmla="*/ 951 w 952"/>
                    <a:gd name="T21" fmla="*/ 411 h 1229"/>
                    <a:gd name="T22" fmla="*/ 951 w 952"/>
                    <a:gd name="T23" fmla="*/ 411 h 1229"/>
                    <a:gd name="T24" fmla="*/ 951 w 952"/>
                    <a:gd name="T25" fmla="*/ 411 h 1229"/>
                    <a:gd name="T26" fmla="*/ 943 w 952"/>
                    <a:gd name="T27" fmla="*/ 464 h 1229"/>
                    <a:gd name="T28" fmla="*/ 935 w 952"/>
                    <a:gd name="T29" fmla="*/ 509 h 1229"/>
                    <a:gd name="T30" fmla="*/ 928 w 952"/>
                    <a:gd name="T31" fmla="*/ 553 h 1229"/>
                    <a:gd name="T32" fmla="*/ 913 w 952"/>
                    <a:gd name="T33" fmla="*/ 591 h 1229"/>
                    <a:gd name="T34" fmla="*/ 890 w 952"/>
                    <a:gd name="T35" fmla="*/ 629 h 1229"/>
                    <a:gd name="T36" fmla="*/ 868 w 952"/>
                    <a:gd name="T37" fmla="*/ 666 h 1229"/>
                    <a:gd name="T38" fmla="*/ 839 w 952"/>
                    <a:gd name="T39" fmla="*/ 696 h 1229"/>
                    <a:gd name="T40" fmla="*/ 808 w 952"/>
                    <a:gd name="T41" fmla="*/ 725 h 1229"/>
                    <a:gd name="T42" fmla="*/ 733 w 952"/>
                    <a:gd name="T43" fmla="*/ 770 h 1229"/>
                    <a:gd name="T44" fmla="*/ 651 w 952"/>
                    <a:gd name="T45" fmla="*/ 801 h 1229"/>
                    <a:gd name="T46" fmla="*/ 553 w 952"/>
                    <a:gd name="T47" fmla="*/ 823 h 1229"/>
                    <a:gd name="T48" fmla="*/ 457 w 952"/>
                    <a:gd name="T49" fmla="*/ 831 h 1229"/>
                    <a:gd name="T50" fmla="*/ 216 w 952"/>
                    <a:gd name="T51" fmla="*/ 831 h 1229"/>
                    <a:gd name="T52" fmla="*/ 216 w 952"/>
                    <a:gd name="T53" fmla="*/ 1228 h 1229"/>
                    <a:gd name="T54" fmla="*/ 0 w 952"/>
                    <a:gd name="T55" fmla="*/ 1228 h 1229"/>
                    <a:gd name="T56" fmla="*/ 0 w 952"/>
                    <a:gd name="T57" fmla="*/ 0 h 1229"/>
                    <a:gd name="T58" fmla="*/ 464 w 952"/>
                    <a:gd name="T59" fmla="*/ 636 h 1229"/>
                    <a:gd name="T60" fmla="*/ 464 w 952"/>
                    <a:gd name="T61" fmla="*/ 636 h 1229"/>
                    <a:gd name="T62" fmla="*/ 524 w 952"/>
                    <a:gd name="T63" fmla="*/ 636 h 1229"/>
                    <a:gd name="T64" fmla="*/ 576 w 952"/>
                    <a:gd name="T65" fmla="*/ 621 h 1229"/>
                    <a:gd name="T66" fmla="*/ 621 w 952"/>
                    <a:gd name="T67" fmla="*/ 598 h 1229"/>
                    <a:gd name="T68" fmla="*/ 659 w 952"/>
                    <a:gd name="T69" fmla="*/ 576 h 1229"/>
                    <a:gd name="T70" fmla="*/ 688 w 952"/>
                    <a:gd name="T71" fmla="*/ 546 h 1229"/>
                    <a:gd name="T72" fmla="*/ 711 w 952"/>
                    <a:gd name="T73" fmla="*/ 509 h 1229"/>
                    <a:gd name="T74" fmla="*/ 726 w 952"/>
                    <a:gd name="T75" fmla="*/ 464 h 1229"/>
                    <a:gd name="T76" fmla="*/ 733 w 952"/>
                    <a:gd name="T77" fmla="*/ 419 h 1229"/>
                    <a:gd name="T78" fmla="*/ 733 w 952"/>
                    <a:gd name="T79" fmla="*/ 411 h 1229"/>
                    <a:gd name="T80" fmla="*/ 733 w 952"/>
                    <a:gd name="T81" fmla="*/ 411 h 1229"/>
                    <a:gd name="T82" fmla="*/ 726 w 952"/>
                    <a:gd name="T83" fmla="*/ 366 h 1229"/>
                    <a:gd name="T84" fmla="*/ 711 w 952"/>
                    <a:gd name="T85" fmla="*/ 321 h 1229"/>
                    <a:gd name="T86" fmla="*/ 688 w 952"/>
                    <a:gd name="T87" fmla="*/ 284 h 1229"/>
                    <a:gd name="T88" fmla="*/ 659 w 952"/>
                    <a:gd name="T89" fmla="*/ 247 h 1229"/>
                    <a:gd name="T90" fmla="*/ 621 w 952"/>
                    <a:gd name="T91" fmla="*/ 224 h 1229"/>
                    <a:gd name="T92" fmla="*/ 576 w 952"/>
                    <a:gd name="T93" fmla="*/ 209 h 1229"/>
                    <a:gd name="T94" fmla="*/ 524 w 952"/>
                    <a:gd name="T95" fmla="*/ 202 h 1229"/>
                    <a:gd name="T96" fmla="*/ 464 w 952"/>
                    <a:gd name="T97" fmla="*/ 194 h 1229"/>
                    <a:gd name="T98" fmla="*/ 216 w 952"/>
                    <a:gd name="T99" fmla="*/ 194 h 1229"/>
                    <a:gd name="T100" fmla="*/ 216 w 952"/>
                    <a:gd name="T101" fmla="*/ 636 h 1229"/>
                    <a:gd name="T102" fmla="*/ 464 w 952"/>
                    <a:gd name="T103" fmla="*/ 636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952" h="1229">
                      <a:moveTo>
                        <a:pt x="0" y="0"/>
                      </a:moveTo>
                      <a:lnTo>
                        <a:pt x="486" y="0"/>
                      </a:lnTo>
                      <a:lnTo>
                        <a:pt x="486" y="0"/>
                      </a:lnTo>
                      <a:lnTo>
                        <a:pt x="584" y="6"/>
                      </a:lnTo>
                      <a:lnTo>
                        <a:pt x="674" y="29"/>
                      </a:lnTo>
                      <a:lnTo>
                        <a:pt x="756" y="59"/>
                      </a:lnTo>
                      <a:lnTo>
                        <a:pt x="823" y="112"/>
                      </a:lnTo>
                      <a:lnTo>
                        <a:pt x="876" y="172"/>
                      </a:lnTo>
                      <a:lnTo>
                        <a:pt x="913" y="239"/>
                      </a:lnTo>
                      <a:lnTo>
                        <a:pt x="943" y="321"/>
                      </a:lnTo>
                      <a:lnTo>
                        <a:pt x="951" y="411"/>
                      </a:lnTo>
                      <a:lnTo>
                        <a:pt x="951" y="411"/>
                      </a:lnTo>
                      <a:lnTo>
                        <a:pt x="951" y="411"/>
                      </a:lnTo>
                      <a:lnTo>
                        <a:pt x="943" y="464"/>
                      </a:lnTo>
                      <a:lnTo>
                        <a:pt x="935" y="509"/>
                      </a:lnTo>
                      <a:lnTo>
                        <a:pt x="928" y="553"/>
                      </a:lnTo>
                      <a:lnTo>
                        <a:pt x="913" y="591"/>
                      </a:lnTo>
                      <a:lnTo>
                        <a:pt x="890" y="629"/>
                      </a:lnTo>
                      <a:lnTo>
                        <a:pt x="868" y="666"/>
                      </a:lnTo>
                      <a:lnTo>
                        <a:pt x="839" y="696"/>
                      </a:lnTo>
                      <a:lnTo>
                        <a:pt x="808" y="725"/>
                      </a:lnTo>
                      <a:lnTo>
                        <a:pt x="733" y="770"/>
                      </a:lnTo>
                      <a:lnTo>
                        <a:pt x="651" y="801"/>
                      </a:lnTo>
                      <a:lnTo>
                        <a:pt x="553" y="823"/>
                      </a:lnTo>
                      <a:lnTo>
                        <a:pt x="457" y="831"/>
                      </a:lnTo>
                      <a:lnTo>
                        <a:pt x="216" y="831"/>
                      </a:lnTo>
                      <a:lnTo>
                        <a:pt x="216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464" y="636"/>
                      </a:moveTo>
                      <a:lnTo>
                        <a:pt x="464" y="636"/>
                      </a:lnTo>
                      <a:lnTo>
                        <a:pt x="524" y="636"/>
                      </a:lnTo>
                      <a:lnTo>
                        <a:pt x="576" y="621"/>
                      </a:lnTo>
                      <a:lnTo>
                        <a:pt x="621" y="598"/>
                      </a:lnTo>
                      <a:lnTo>
                        <a:pt x="659" y="576"/>
                      </a:lnTo>
                      <a:lnTo>
                        <a:pt x="688" y="546"/>
                      </a:lnTo>
                      <a:lnTo>
                        <a:pt x="711" y="509"/>
                      </a:lnTo>
                      <a:lnTo>
                        <a:pt x="726" y="464"/>
                      </a:lnTo>
                      <a:lnTo>
                        <a:pt x="733" y="419"/>
                      </a:lnTo>
                      <a:lnTo>
                        <a:pt x="733" y="411"/>
                      </a:lnTo>
                      <a:lnTo>
                        <a:pt x="733" y="411"/>
                      </a:lnTo>
                      <a:lnTo>
                        <a:pt x="726" y="366"/>
                      </a:lnTo>
                      <a:lnTo>
                        <a:pt x="711" y="321"/>
                      </a:lnTo>
                      <a:lnTo>
                        <a:pt x="688" y="284"/>
                      </a:lnTo>
                      <a:lnTo>
                        <a:pt x="659" y="247"/>
                      </a:lnTo>
                      <a:lnTo>
                        <a:pt x="621" y="224"/>
                      </a:lnTo>
                      <a:lnTo>
                        <a:pt x="576" y="209"/>
                      </a:lnTo>
                      <a:lnTo>
                        <a:pt x="524" y="202"/>
                      </a:lnTo>
                      <a:lnTo>
                        <a:pt x="464" y="194"/>
                      </a:lnTo>
                      <a:lnTo>
                        <a:pt x="216" y="194"/>
                      </a:lnTo>
                      <a:lnTo>
                        <a:pt x="216" y="636"/>
                      </a:lnTo>
                      <a:lnTo>
                        <a:pt x="464" y="6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5" name="Freeform 37"/>
                <p:cNvSpPr>
                  <a:spLocks noChangeArrowheads="1"/>
                </p:cNvSpPr>
                <p:nvPr/>
              </p:nvSpPr>
              <p:spPr bwMode="auto">
                <a:xfrm>
                  <a:off x="7488238" y="7094538"/>
                  <a:ext cx="461962" cy="446087"/>
                </a:xfrm>
                <a:custGeom>
                  <a:avLst/>
                  <a:gdLst>
                    <a:gd name="T0" fmla="*/ 547 w 1282"/>
                    <a:gd name="T1" fmla="*/ 0 h 1237"/>
                    <a:gd name="T2" fmla="*/ 742 w 1282"/>
                    <a:gd name="T3" fmla="*/ 0 h 1237"/>
                    <a:gd name="T4" fmla="*/ 1281 w 1282"/>
                    <a:gd name="T5" fmla="*/ 1236 h 1237"/>
                    <a:gd name="T6" fmla="*/ 1056 w 1282"/>
                    <a:gd name="T7" fmla="*/ 1236 h 1237"/>
                    <a:gd name="T8" fmla="*/ 929 w 1282"/>
                    <a:gd name="T9" fmla="*/ 936 h 1237"/>
                    <a:gd name="T10" fmla="*/ 353 w 1282"/>
                    <a:gd name="T11" fmla="*/ 936 h 1237"/>
                    <a:gd name="T12" fmla="*/ 225 w 1282"/>
                    <a:gd name="T13" fmla="*/ 1236 h 1237"/>
                    <a:gd name="T14" fmla="*/ 0 w 1282"/>
                    <a:gd name="T15" fmla="*/ 1236 h 1237"/>
                    <a:gd name="T16" fmla="*/ 547 w 1282"/>
                    <a:gd name="T17" fmla="*/ 0 h 1237"/>
                    <a:gd name="T18" fmla="*/ 854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54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47" y="0"/>
                      </a:moveTo>
                      <a:lnTo>
                        <a:pt x="742" y="0"/>
                      </a:lnTo>
                      <a:lnTo>
                        <a:pt x="1281" y="1236"/>
                      </a:lnTo>
                      <a:lnTo>
                        <a:pt x="1056" y="1236"/>
                      </a:lnTo>
                      <a:lnTo>
                        <a:pt x="929" y="936"/>
                      </a:lnTo>
                      <a:lnTo>
                        <a:pt x="353" y="936"/>
                      </a:lnTo>
                      <a:lnTo>
                        <a:pt x="225" y="1236"/>
                      </a:lnTo>
                      <a:lnTo>
                        <a:pt x="0" y="1236"/>
                      </a:lnTo>
                      <a:lnTo>
                        <a:pt x="547" y="0"/>
                      </a:lnTo>
                      <a:close/>
                      <a:moveTo>
                        <a:pt x="854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54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6" name="Freeform 38"/>
                <p:cNvSpPr>
                  <a:spLocks noChangeArrowheads="1"/>
                </p:cNvSpPr>
                <p:nvPr/>
              </p:nvSpPr>
              <p:spPr bwMode="auto">
                <a:xfrm>
                  <a:off x="8045450" y="7096125"/>
                  <a:ext cx="385763" cy="442913"/>
                </a:xfrm>
                <a:custGeom>
                  <a:avLst/>
                  <a:gdLst>
                    <a:gd name="T0" fmla="*/ 0 w 1072"/>
                    <a:gd name="T1" fmla="*/ 0 h 1229"/>
                    <a:gd name="T2" fmla="*/ 203 w 1072"/>
                    <a:gd name="T3" fmla="*/ 0 h 1229"/>
                    <a:gd name="T4" fmla="*/ 862 w 1072"/>
                    <a:gd name="T5" fmla="*/ 846 h 1229"/>
                    <a:gd name="T6" fmla="*/ 862 w 1072"/>
                    <a:gd name="T7" fmla="*/ 0 h 1229"/>
                    <a:gd name="T8" fmla="*/ 1071 w 1072"/>
                    <a:gd name="T9" fmla="*/ 0 h 1229"/>
                    <a:gd name="T10" fmla="*/ 1071 w 1072"/>
                    <a:gd name="T11" fmla="*/ 1228 h 1229"/>
                    <a:gd name="T12" fmla="*/ 891 w 1072"/>
                    <a:gd name="T13" fmla="*/ 1228 h 1229"/>
                    <a:gd name="T14" fmla="*/ 218 w 1072"/>
                    <a:gd name="T15" fmla="*/ 351 h 1229"/>
                    <a:gd name="T16" fmla="*/ 218 w 1072"/>
                    <a:gd name="T17" fmla="*/ 1228 h 1229"/>
                    <a:gd name="T18" fmla="*/ 0 w 1072"/>
                    <a:gd name="T19" fmla="*/ 1228 h 1229"/>
                    <a:gd name="T20" fmla="*/ 0 w 1072"/>
                    <a:gd name="T21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72" h="1229">
                      <a:moveTo>
                        <a:pt x="0" y="0"/>
                      </a:moveTo>
                      <a:lnTo>
                        <a:pt x="203" y="0"/>
                      </a:lnTo>
                      <a:lnTo>
                        <a:pt x="862" y="846"/>
                      </a:lnTo>
                      <a:lnTo>
                        <a:pt x="862" y="0"/>
                      </a:lnTo>
                      <a:lnTo>
                        <a:pt x="1071" y="0"/>
                      </a:lnTo>
                      <a:lnTo>
                        <a:pt x="1071" y="1228"/>
                      </a:lnTo>
                      <a:lnTo>
                        <a:pt x="891" y="1228"/>
                      </a:lnTo>
                      <a:lnTo>
                        <a:pt x="218" y="351"/>
                      </a:lnTo>
                      <a:lnTo>
                        <a:pt x="21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7" name="Freeform 39"/>
                <p:cNvSpPr>
                  <a:spLocks noChangeArrowheads="1"/>
                </p:cNvSpPr>
                <p:nvPr/>
              </p:nvSpPr>
              <p:spPr bwMode="auto">
                <a:xfrm>
                  <a:off x="8526463" y="7096125"/>
                  <a:ext cx="428625" cy="442913"/>
                </a:xfrm>
                <a:custGeom>
                  <a:avLst/>
                  <a:gdLst>
                    <a:gd name="T0" fmla="*/ 486 w 1192"/>
                    <a:gd name="T1" fmla="*/ 741 h 1229"/>
                    <a:gd name="T2" fmla="*/ 0 w 1192"/>
                    <a:gd name="T3" fmla="*/ 0 h 1229"/>
                    <a:gd name="T4" fmla="*/ 254 w 1192"/>
                    <a:gd name="T5" fmla="*/ 0 h 1229"/>
                    <a:gd name="T6" fmla="*/ 591 w 1192"/>
                    <a:gd name="T7" fmla="*/ 539 h 1229"/>
                    <a:gd name="T8" fmla="*/ 943 w 1192"/>
                    <a:gd name="T9" fmla="*/ 0 h 1229"/>
                    <a:gd name="T10" fmla="*/ 1191 w 1192"/>
                    <a:gd name="T11" fmla="*/ 0 h 1229"/>
                    <a:gd name="T12" fmla="*/ 703 w 1192"/>
                    <a:gd name="T13" fmla="*/ 733 h 1229"/>
                    <a:gd name="T14" fmla="*/ 703 w 1192"/>
                    <a:gd name="T15" fmla="*/ 1228 h 1229"/>
                    <a:gd name="T16" fmla="*/ 486 w 1192"/>
                    <a:gd name="T17" fmla="*/ 1228 h 1229"/>
                    <a:gd name="T18" fmla="*/ 486 w 1192"/>
                    <a:gd name="T19" fmla="*/ 741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92" h="1229">
                      <a:moveTo>
                        <a:pt x="486" y="741"/>
                      </a:moveTo>
                      <a:lnTo>
                        <a:pt x="0" y="0"/>
                      </a:lnTo>
                      <a:lnTo>
                        <a:pt x="254" y="0"/>
                      </a:lnTo>
                      <a:lnTo>
                        <a:pt x="591" y="539"/>
                      </a:lnTo>
                      <a:lnTo>
                        <a:pt x="943" y="0"/>
                      </a:lnTo>
                      <a:lnTo>
                        <a:pt x="1191" y="0"/>
                      </a:lnTo>
                      <a:lnTo>
                        <a:pt x="703" y="733"/>
                      </a:lnTo>
                      <a:lnTo>
                        <a:pt x="703" y="1228"/>
                      </a:lnTo>
                      <a:lnTo>
                        <a:pt x="486" y="1228"/>
                      </a:lnTo>
                      <a:lnTo>
                        <a:pt x="486" y="741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90" name="Group 89"/>
            <p:cNvGrpSpPr/>
            <p:nvPr userDrawn="1"/>
          </p:nvGrpSpPr>
          <p:grpSpPr>
            <a:xfrm>
              <a:off x="4713180" y="1080459"/>
              <a:ext cx="1094161" cy="114861"/>
              <a:chOff x="3995796" y="2466336"/>
              <a:chExt cx="1094161" cy="114861"/>
            </a:xfrm>
            <a:solidFill>
              <a:schemeClr val="accent1"/>
            </a:solidFill>
          </p:grpSpPr>
          <p:sp>
            <p:nvSpPr>
              <p:cNvPr id="91" name="Freeform 15"/>
              <p:cNvSpPr>
                <a:spLocks noChangeArrowheads="1"/>
              </p:cNvSpPr>
              <p:nvPr userDrawn="1"/>
            </p:nvSpPr>
            <p:spPr bwMode="auto">
              <a:xfrm>
                <a:off x="3995796" y="2467529"/>
                <a:ext cx="115656" cy="111284"/>
              </a:xfrm>
              <a:custGeom>
                <a:avLst/>
                <a:gdLst>
                  <a:gd name="T0" fmla="*/ 539 w 1282"/>
                  <a:gd name="T1" fmla="*/ 0 h 1236"/>
                  <a:gd name="T2" fmla="*/ 741 w 1282"/>
                  <a:gd name="T3" fmla="*/ 0 h 1236"/>
                  <a:gd name="T4" fmla="*/ 1281 w 1282"/>
                  <a:gd name="T5" fmla="*/ 1235 h 1236"/>
                  <a:gd name="T6" fmla="*/ 1048 w 1282"/>
                  <a:gd name="T7" fmla="*/ 1235 h 1236"/>
                  <a:gd name="T8" fmla="*/ 929 w 1282"/>
                  <a:gd name="T9" fmla="*/ 936 h 1236"/>
                  <a:gd name="T10" fmla="*/ 345 w 1282"/>
                  <a:gd name="T11" fmla="*/ 936 h 1236"/>
                  <a:gd name="T12" fmla="*/ 217 w 1282"/>
                  <a:gd name="T13" fmla="*/ 1235 h 1236"/>
                  <a:gd name="T14" fmla="*/ 0 w 1282"/>
                  <a:gd name="T15" fmla="*/ 1235 h 1236"/>
                  <a:gd name="T16" fmla="*/ 539 w 1282"/>
                  <a:gd name="T17" fmla="*/ 0 h 1236"/>
                  <a:gd name="T18" fmla="*/ 846 w 1282"/>
                  <a:gd name="T19" fmla="*/ 749 h 1236"/>
                  <a:gd name="T20" fmla="*/ 637 w 1282"/>
                  <a:gd name="T21" fmla="*/ 255 h 1236"/>
                  <a:gd name="T22" fmla="*/ 427 w 1282"/>
                  <a:gd name="T23" fmla="*/ 749 h 1236"/>
                  <a:gd name="T24" fmla="*/ 846 w 1282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1" y="1235"/>
                    </a:lnTo>
                    <a:lnTo>
                      <a:pt x="1048" y="1235"/>
                    </a:lnTo>
                    <a:lnTo>
                      <a:pt x="929" y="936"/>
                    </a:lnTo>
                    <a:lnTo>
                      <a:pt x="345" y="936"/>
                    </a:lnTo>
                    <a:lnTo>
                      <a:pt x="217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6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46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2" name="Freeform 16"/>
              <p:cNvSpPr>
                <a:spLocks noChangeArrowheads="1"/>
              </p:cNvSpPr>
              <p:nvPr userDrawn="1"/>
            </p:nvSpPr>
            <p:spPr bwMode="auto">
              <a:xfrm>
                <a:off x="4150401" y="2468323"/>
                <a:ext cx="96579" cy="110489"/>
              </a:xfrm>
              <a:custGeom>
                <a:avLst/>
                <a:gdLst>
                  <a:gd name="T0" fmla="*/ 0 w 1072"/>
                  <a:gd name="T1" fmla="*/ 0 h 1228"/>
                  <a:gd name="T2" fmla="*/ 203 w 1072"/>
                  <a:gd name="T3" fmla="*/ 0 h 1228"/>
                  <a:gd name="T4" fmla="*/ 861 w 1072"/>
                  <a:gd name="T5" fmla="*/ 846 h 1228"/>
                  <a:gd name="T6" fmla="*/ 861 w 1072"/>
                  <a:gd name="T7" fmla="*/ 0 h 1228"/>
                  <a:gd name="T8" fmla="*/ 1071 w 1072"/>
                  <a:gd name="T9" fmla="*/ 0 h 1228"/>
                  <a:gd name="T10" fmla="*/ 1071 w 1072"/>
                  <a:gd name="T11" fmla="*/ 1227 h 1228"/>
                  <a:gd name="T12" fmla="*/ 891 w 1072"/>
                  <a:gd name="T13" fmla="*/ 1227 h 1228"/>
                  <a:gd name="T14" fmla="*/ 209 w 1072"/>
                  <a:gd name="T15" fmla="*/ 351 h 1228"/>
                  <a:gd name="T16" fmla="*/ 209 w 1072"/>
                  <a:gd name="T17" fmla="*/ 1227 h 1228"/>
                  <a:gd name="T18" fmla="*/ 0 w 1072"/>
                  <a:gd name="T19" fmla="*/ 1227 h 1228"/>
                  <a:gd name="T20" fmla="*/ 0 w 1072"/>
                  <a:gd name="T21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72" h="1228">
                    <a:moveTo>
                      <a:pt x="0" y="0"/>
                    </a:moveTo>
                    <a:lnTo>
                      <a:pt x="203" y="0"/>
                    </a:lnTo>
                    <a:lnTo>
                      <a:pt x="861" y="846"/>
                    </a:lnTo>
                    <a:lnTo>
                      <a:pt x="861" y="0"/>
                    </a:lnTo>
                    <a:lnTo>
                      <a:pt x="1071" y="0"/>
                    </a:lnTo>
                    <a:lnTo>
                      <a:pt x="1071" y="1227"/>
                    </a:lnTo>
                    <a:lnTo>
                      <a:pt x="891" y="1227"/>
                    </a:lnTo>
                    <a:lnTo>
                      <a:pt x="209" y="351"/>
                    </a:lnTo>
                    <a:lnTo>
                      <a:pt x="209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3" name="Freeform 17"/>
              <p:cNvSpPr>
                <a:spLocks noChangeArrowheads="1"/>
              </p:cNvSpPr>
              <p:nvPr userDrawn="1"/>
            </p:nvSpPr>
            <p:spPr bwMode="auto">
              <a:xfrm>
                <a:off x="4290301" y="2467529"/>
                <a:ext cx="115258" cy="111284"/>
              </a:xfrm>
              <a:custGeom>
                <a:avLst/>
                <a:gdLst>
                  <a:gd name="T0" fmla="*/ 539 w 1281"/>
                  <a:gd name="T1" fmla="*/ 0 h 1236"/>
                  <a:gd name="T2" fmla="*/ 741 w 1281"/>
                  <a:gd name="T3" fmla="*/ 0 h 1236"/>
                  <a:gd name="T4" fmla="*/ 1280 w 1281"/>
                  <a:gd name="T5" fmla="*/ 1235 h 1236"/>
                  <a:gd name="T6" fmla="*/ 1055 w 1281"/>
                  <a:gd name="T7" fmla="*/ 1235 h 1236"/>
                  <a:gd name="T8" fmla="*/ 928 w 1281"/>
                  <a:gd name="T9" fmla="*/ 936 h 1236"/>
                  <a:gd name="T10" fmla="*/ 351 w 1281"/>
                  <a:gd name="T11" fmla="*/ 936 h 1236"/>
                  <a:gd name="T12" fmla="*/ 224 w 1281"/>
                  <a:gd name="T13" fmla="*/ 1235 h 1236"/>
                  <a:gd name="T14" fmla="*/ 0 w 1281"/>
                  <a:gd name="T15" fmla="*/ 1235 h 1236"/>
                  <a:gd name="T16" fmla="*/ 539 w 1281"/>
                  <a:gd name="T17" fmla="*/ 0 h 1236"/>
                  <a:gd name="T18" fmla="*/ 845 w 1281"/>
                  <a:gd name="T19" fmla="*/ 749 h 1236"/>
                  <a:gd name="T20" fmla="*/ 635 w 1281"/>
                  <a:gd name="T21" fmla="*/ 255 h 1236"/>
                  <a:gd name="T22" fmla="*/ 426 w 1281"/>
                  <a:gd name="T23" fmla="*/ 749 h 1236"/>
                  <a:gd name="T24" fmla="*/ 845 w 1281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1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0" y="1235"/>
                    </a:lnTo>
                    <a:lnTo>
                      <a:pt x="1055" y="1235"/>
                    </a:lnTo>
                    <a:lnTo>
                      <a:pt x="928" y="936"/>
                    </a:lnTo>
                    <a:lnTo>
                      <a:pt x="351" y="936"/>
                    </a:lnTo>
                    <a:lnTo>
                      <a:pt x="224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5" y="749"/>
                    </a:moveTo>
                    <a:lnTo>
                      <a:pt x="635" y="255"/>
                    </a:lnTo>
                    <a:lnTo>
                      <a:pt x="426" y="749"/>
                    </a:lnTo>
                    <a:lnTo>
                      <a:pt x="845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4" name="Freeform 18"/>
              <p:cNvSpPr>
                <a:spLocks noChangeArrowheads="1"/>
              </p:cNvSpPr>
              <p:nvPr userDrawn="1"/>
            </p:nvSpPr>
            <p:spPr bwMode="auto">
              <a:xfrm>
                <a:off x="4444509" y="2468323"/>
                <a:ext cx="77502" cy="110489"/>
              </a:xfrm>
              <a:custGeom>
                <a:avLst/>
                <a:gdLst>
                  <a:gd name="T0" fmla="*/ 0 w 862"/>
                  <a:gd name="T1" fmla="*/ 0 h 1228"/>
                  <a:gd name="T2" fmla="*/ 218 w 862"/>
                  <a:gd name="T3" fmla="*/ 0 h 1228"/>
                  <a:gd name="T4" fmla="*/ 218 w 862"/>
                  <a:gd name="T5" fmla="*/ 1033 h 1228"/>
                  <a:gd name="T6" fmla="*/ 861 w 862"/>
                  <a:gd name="T7" fmla="*/ 1033 h 1228"/>
                  <a:gd name="T8" fmla="*/ 861 w 862"/>
                  <a:gd name="T9" fmla="*/ 1227 h 1228"/>
                  <a:gd name="T10" fmla="*/ 0 w 862"/>
                  <a:gd name="T11" fmla="*/ 1227 h 1228"/>
                  <a:gd name="T12" fmla="*/ 0 w 862"/>
                  <a:gd name="T13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2" h="1228">
                    <a:moveTo>
                      <a:pt x="0" y="0"/>
                    </a:moveTo>
                    <a:lnTo>
                      <a:pt x="218" y="0"/>
                    </a:lnTo>
                    <a:lnTo>
                      <a:pt x="218" y="1033"/>
                    </a:lnTo>
                    <a:lnTo>
                      <a:pt x="861" y="1033"/>
                    </a:lnTo>
                    <a:lnTo>
                      <a:pt x="861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5" name="Freeform 19"/>
              <p:cNvSpPr>
                <a:spLocks noChangeArrowheads="1"/>
              </p:cNvSpPr>
              <p:nvPr userDrawn="1"/>
            </p:nvSpPr>
            <p:spPr bwMode="auto">
              <a:xfrm>
                <a:off x="4535126" y="2468323"/>
                <a:ext cx="107310" cy="110489"/>
              </a:xfrm>
              <a:custGeom>
                <a:avLst/>
                <a:gdLst>
                  <a:gd name="T0" fmla="*/ 487 w 1190"/>
                  <a:gd name="T1" fmla="*/ 741 h 1228"/>
                  <a:gd name="T2" fmla="*/ 0 w 1190"/>
                  <a:gd name="T3" fmla="*/ 0 h 1228"/>
                  <a:gd name="T4" fmla="*/ 254 w 1190"/>
                  <a:gd name="T5" fmla="*/ 0 h 1228"/>
                  <a:gd name="T6" fmla="*/ 598 w 1190"/>
                  <a:gd name="T7" fmla="*/ 546 h 1228"/>
                  <a:gd name="T8" fmla="*/ 942 w 1190"/>
                  <a:gd name="T9" fmla="*/ 0 h 1228"/>
                  <a:gd name="T10" fmla="*/ 1189 w 1190"/>
                  <a:gd name="T11" fmla="*/ 0 h 1228"/>
                  <a:gd name="T12" fmla="*/ 702 w 1190"/>
                  <a:gd name="T13" fmla="*/ 741 h 1228"/>
                  <a:gd name="T14" fmla="*/ 702 w 1190"/>
                  <a:gd name="T15" fmla="*/ 1227 h 1228"/>
                  <a:gd name="T16" fmla="*/ 487 w 1190"/>
                  <a:gd name="T17" fmla="*/ 1227 h 1228"/>
                  <a:gd name="T18" fmla="*/ 487 w 1190"/>
                  <a:gd name="T19" fmla="*/ 741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0" h="1228">
                    <a:moveTo>
                      <a:pt x="487" y="741"/>
                    </a:moveTo>
                    <a:lnTo>
                      <a:pt x="0" y="0"/>
                    </a:lnTo>
                    <a:lnTo>
                      <a:pt x="254" y="0"/>
                    </a:lnTo>
                    <a:lnTo>
                      <a:pt x="598" y="546"/>
                    </a:lnTo>
                    <a:lnTo>
                      <a:pt x="942" y="0"/>
                    </a:lnTo>
                    <a:lnTo>
                      <a:pt x="1189" y="0"/>
                    </a:lnTo>
                    <a:lnTo>
                      <a:pt x="702" y="741"/>
                    </a:lnTo>
                    <a:lnTo>
                      <a:pt x="702" y="1227"/>
                    </a:lnTo>
                    <a:lnTo>
                      <a:pt x="487" y="1227"/>
                    </a:lnTo>
                    <a:lnTo>
                      <a:pt x="487" y="74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6" name="Freeform 20"/>
              <p:cNvSpPr>
                <a:spLocks noChangeArrowheads="1"/>
              </p:cNvSpPr>
              <p:nvPr userDrawn="1"/>
            </p:nvSpPr>
            <p:spPr bwMode="auto">
              <a:xfrm>
                <a:off x="4671449" y="2468323"/>
                <a:ext cx="89822" cy="110489"/>
              </a:xfrm>
              <a:custGeom>
                <a:avLst/>
                <a:gdLst>
                  <a:gd name="T0" fmla="*/ 390 w 998"/>
                  <a:gd name="T1" fmla="*/ 202 h 1228"/>
                  <a:gd name="T2" fmla="*/ 0 w 998"/>
                  <a:gd name="T3" fmla="*/ 202 h 1228"/>
                  <a:gd name="T4" fmla="*/ 0 w 998"/>
                  <a:gd name="T5" fmla="*/ 0 h 1228"/>
                  <a:gd name="T6" fmla="*/ 997 w 998"/>
                  <a:gd name="T7" fmla="*/ 0 h 1228"/>
                  <a:gd name="T8" fmla="*/ 997 w 998"/>
                  <a:gd name="T9" fmla="*/ 202 h 1228"/>
                  <a:gd name="T10" fmla="*/ 607 w 998"/>
                  <a:gd name="T11" fmla="*/ 202 h 1228"/>
                  <a:gd name="T12" fmla="*/ 607 w 998"/>
                  <a:gd name="T13" fmla="*/ 1227 h 1228"/>
                  <a:gd name="T14" fmla="*/ 390 w 998"/>
                  <a:gd name="T15" fmla="*/ 1227 h 1228"/>
                  <a:gd name="T16" fmla="*/ 390 w 998"/>
                  <a:gd name="T17" fmla="*/ 202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8" h="1228">
                    <a:moveTo>
                      <a:pt x="390" y="202"/>
                    </a:moveTo>
                    <a:lnTo>
                      <a:pt x="0" y="202"/>
                    </a:lnTo>
                    <a:lnTo>
                      <a:pt x="0" y="0"/>
                    </a:lnTo>
                    <a:lnTo>
                      <a:pt x="997" y="0"/>
                    </a:lnTo>
                    <a:lnTo>
                      <a:pt x="997" y="202"/>
                    </a:lnTo>
                    <a:lnTo>
                      <a:pt x="607" y="202"/>
                    </a:lnTo>
                    <a:lnTo>
                      <a:pt x="607" y="1227"/>
                    </a:lnTo>
                    <a:lnTo>
                      <a:pt x="390" y="1227"/>
                    </a:lnTo>
                    <a:lnTo>
                      <a:pt x="390" y="202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7" name="Freeform 21"/>
              <p:cNvSpPr>
                <a:spLocks noChangeArrowheads="1"/>
              </p:cNvSpPr>
              <p:nvPr userDrawn="1"/>
            </p:nvSpPr>
            <p:spPr bwMode="auto">
              <a:xfrm>
                <a:off x="4801811" y="2468323"/>
                <a:ext cx="19475" cy="110489"/>
              </a:xfrm>
              <a:custGeom>
                <a:avLst/>
                <a:gdLst>
                  <a:gd name="T0" fmla="*/ 0 w 218"/>
                  <a:gd name="T1" fmla="*/ 0 h 1228"/>
                  <a:gd name="T2" fmla="*/ 217 w 218"/>
                  <a:gd name="T3" fmla="*/ 0 h 1228"/>
                  <a:gd name="T4" fmla="*/ 217 w 218"/>
                  <a:gd name="T5" fmla="*/ 1227 h 1228"/>
                  <a:gd name="T6" fmla="*/ 0 w 218"/>
                  <a:gd name="T7" fmla="*/ 1227 h 1228"/>
                  <a:gd name="T8" fmla="*/ 0 w 218"/>
                  <a:gd name="T9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8" h="1228">
                    <a:moveTo>
                      <a:pt x="0" y="0"/>
                    </a:moveTo>
                    <a:lnTo>
                      <a:pt x="217" y="0"/>
                    </a:lnTo>
                    <a:lnTo>
                      <a:pt x="217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8" name="Freeform 22"/>
              <p:cNvSpPr>
                <a:spLocks noChangeArrowheads="1"/>
              </p:cNvSpPr>
              <p:nvPr userDrawn="1"/>
            </p:nvSpPr>
            <p:spPr bwMode="auto">
              <a:xfrm>
                <a:off x="4866594" y="2466336"/>
                <a:ext cx="101348" cy="114861"/>
              </a:xfrm>
              <a:custGeom>
                <a:avLst/>
                <a:gdLst>
                  <a:gd name="T0" fmla="*/ 0 w 1124"/>
                  <a:gd name="T1" fmla="*/ 636 h 1274"/>
                  <a:gd name="T2" fmla="*/ 7 w 1124"/>
                  <a:gd name="T3" fmla="*/ 569 h 1274"/>
                  <a:gd name="T4" fmla="*/ 29 w 1124"/>
                  <a:gd name="T5" fmla="*/ 449 h 1274"/>
                  <a:gd name="T6" fmla="*/ 74 w 1124"/>
                  <a:gd name="T7" fmla="*/ 337 h 1274"/>
                  <a:gd name="T8" fmla="*/ 141 w 1124"/>
                  <a:gd name="T9" fmla="*/ 232 h 1274"/>
                  <a:gd name="T10" fmla="*/ 225 w 1124"/>
                  <a:gd name="T11" fmla="*/ 150 h 1274"/>
                  <a:gd name="T12" fmla="*/ 321 w 1124"/>
                  <a:gd name="T13" fmla="*/ 82 h 1274"/>
                  <a:gd name="T14" fmla="*/ 441 w 1124"/>
                  <a:gd name="T15" fmla="*/ 30 h 1274"/>
                  <a:gd name="T16" fmla="*/ 568 w 1124"/>
                  <a:gd name="T17" fmla="*/ 7 h 1274"/>
                  <a:gd name="T18" fmla="*/ 636 w 1124"/>
                  <a:gd name="T19" fmla="*/ 0 h 1274"/>
                  <a:gd name="T20" fmla="*/ 786 w 1124"/>
                  <a:gd name="T21" fmla="*/ 15 h 1274"/>
                  <a:gd name="T22" fmla="*/ 913 w 1124"/>
                  <a:gd name="T23" fmla="*/ 52 h 1274"/>
                  <a:gd name="T24" fmla="*/ 1025 w 1124"/>
                  <a:gd name="T25" fmla="*/ 120 h 1274"/>
                  <a:gd name="T26" fmla="*/ 1115 w 1124"/>
                  <a:gd name="T27" fmla="*/ 194 h 1274"/>
                  <a:gd name="T28" fmla="*/ 973 w 1124"/>
                  <a:gd name="T29" fmla="*/ 352 h 1274"/>
                  <a:gd name="T30" fmla="*/ 823 w 1124"/>
                  <a:gd name="T31" fmla="*/ 239 h 1274"/>
                  <a:gd name="T32" fmla="*/ 733 w 1124"/>
                  <a:gd name="T33" fmla="*/ 209 h 1274"/>
                  <a:gd name="T34" fmla="*/ 636 w 1124"/>
                  <a:gd name="T35" fmla="*/ 202 h 1274"/>
                  <a:gd name="T36" fmla="*/ 591 w 1124"/>
                  <a:gd name="T37" fmla="*/ 202 h 1274"/>
                  <a:gd name="T38" fmla="*/ 472 w 1124"/>
                  <a:gd name="T39" fmla="*/ 232 h 1274"/>
                  <a:gd name="T40" fmla="*/ 344 w 1124"/>
                  <a:gd name="T41" fmla="*/ 329 h 1274"/>
                  <a:gd name="T42" fmla="*/ 262 w 1124"/>
                  <a:gd name="T43" fmla="*/ 464 h 1274"/>
                  <a:gd name="T44" fmla="*/ 231 w 1124"/>
                  <a:gd name="T45" fmla="*/ 636 h 1274"/>
                  <a:gd name="T46" fmla="*/ 231 w 1124"/>
                  <a:gd name="T47" fmla="*/ 636 h 1274"/>
                  <a:gd name="T48" fmla="*/ 262 w 1124"/>
                  <a:gd name="T49" fmla="*/ 809 h 1274"/>
                  <a:gd name="T50" fmla="*/ 344 w 1124"/>
                  <a:gd name="T51" fmla="*/ 944 h 1274"/>
                  <a:gd name="T52" fmla="*/ 472 w 1124"/>
                  <a:gd name="T53" fmla="*/ 1041 h 1274"/>
                  <a:gd name="T54" fmla="*/ 591 w 1124"/>
                  <a:gd name="T55" fmla="*/ 1071 h 1274"/>
                  <a:gd name="T56" fmla="*/ 636 w 1124"/>
                  <a:gd name="T57" fmla="*/ 1071 h 1274"/>
                  <a:gd name="T58" fmla="*/ 733 w 1124"/>
                  <a:gd name="T59" fmla="*/ 1063 h 1274"/>
                  <a:gd name="T60" fmla="*/ 823 w 1124"/>
                  <a:gd name="T61" fmla="*/ 1034 h 1274"/>
                  <a:gd name="T62" fmla="*/ 905 w 1124"/>
                  <a:gd name="T63" fmla="*/ 981 h 1274"/>
                  <a:gd name="T64" fmla="*/ 1123 w 1124"/>
                  <a:gd name="T65" fmla="*/ 1056 h 1274"/>
                  <a:gd name="T66" fmla="*/ 1078 w 1124"/>
                  <a:gd name="T67" fmla="*/ 1101 h 1274"/>
                  <a:gd name="T68" fmla="*/ 973 w 1124"/>
                  <a:gd name="T69" fmla="*/ 1183 h 1274"/>
                  <a:gd name="T70" fmla="*/ 854 w 1124"/>
                  <a:gd name="T71" fmla="*/ 1236 h 1274"/>
                  <a:gd name="T72" fmla="*/ 711 w 1124"/>
                  <a:gd name="T73" fmla="*/ 1265 h 1274"/>
                  <a:gd name="T74" fmla="*/ 629 w 1124"/>
                  <a:gd name="T75" fmla="*/ 1273 h 1274"/>
                  <a:gd name="T76" fmla="*/ 494 w 1124"/>
                  <a:gd name="T77" fmla="*/ 1258 h 1274"/>
                  <a:gd name="T78" fmla="*/ 374 w 1124"/>
                  <a:gd name="T79" fmla="*/ 1220 h 1274"/>
                  <a:gd name="T80" fmla="*/ 269 w 1124"/>
                  <a:gd name="T81" fmla="*/ 1168 h 1274"/>
                  <a:gd name="T82" fmla="*/ 180 w 1124"/>
                  <a:gd name="T83" fmla="*/ 1086 h 1274"/>
                  <a:gd name="T84" fmla="*/ 104 w 1124"/>
                  <a:gd name="T85" fmla="*/ 996 h 1274"/>
                  <a:gd name="T86" fmla="*/ 52 w 1124"/>
                  <a:gd name="T87" fmla="*/ 891 h 1274"/>
                  <a:gd name="T88" fmla="*/ 14 w 1124"/>
                  <a:gd name="T89" fmla="*/ 771 h 1274"/>
                  <a:gd name="T90" fmla="*/ 0 w 1124"/>
                  <a:gd name="T91" fmla="*/ 644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4" h="1274">
                    <a:moveTo>
                      <a:pt x="0" y="644"/>
                    </a:moveTo>
                    <a:lnTo>
                      <a:pt x="0" y="636"/>
                    </a:lnTo>
                    <a:lnTo>
                      <a:pt x="0" y="636"/>
                    </a:lnTo>
                    <a:lnTo>
                      <a:pt x="7" y="569"/>
                    </a:lnTo>
                    <a:lnTo>
                      <a:pt x="14" y="509"/>
                    </a:lnTo>
                    <a:lnTo>
                      <a:pt x="29" y="449"/>
                    </a:lnTo>
                    <a:lnTo>
                      <a:pt x="52" y="389"/>
                    </a:lnTo>
                    <a:lnTo>
                      <a:pt x="74" y="337"/>
                    </a:lnTo>
                    <a:lnTo>
                      <a:pt x="104" y="284"/>
                    </a:lnTo>
                    <a:lnTo>
                      <a:pt x="141" y="232"/>
                    </a:lnTo>
                    <a:lnTo>
                      <a:pt x="180" y="187"/>
                    </a:lnTo>
                    <a:lnTo>
                      <a:pt x="225" y="150"/>
                    </a:lnTo>
                    <a:lnTo>
                      <a:pt x="269" y="112"/>
                    </a:lnTo>
                    <a:lnTo>
                      <a:pt x="321" y="82"/>
                    </a:lnTo>
                    <a:lnTo>
                      <a:pt x="382" y="52"/>
                    </a:lnTo>
                    <a:lnTo>
                      <a:pt x="441" y="30"/>
                    </a:lnTo>
                    <a:lnTo>
                      <a:pt x="501" y="15"/>
                    </a:lnTo>
                    <a:lnTo>
                      <a:pt x="568" y="7"/>
                    </a:lnTo>
                    <a:lnTo>
                      <a:pt x="636" y="0"/>
                    </a:lnTo>
                    <a:lnTo>
                      <a:pt x="636" y="0"/>
                    </a:lnTo>
                    <a:lnTo>
                      <a:pt x="719" y="7"/>
                    </a:lnTo>
                    <a:lnTo>
                      <a:pt x="786" y="15"/>
                    </a:lnTo>
                    <a:lnTo>
                      <a:pt x="854" y="30"/>
                    </a:lnTo>
                    <a:lnTo>
                      <a:pt x="913" y="52"/>
                    </a:lnTo>
                    <a:lnTo>
                      <a:pt x="973" y="82"/>
                    </a:lnTo>
                    <a:lnTo>
                      <a:pt x="1025" y="120"/>
                    </a:lnTo>
                    <a:lnTo>
                      <a:pt x="1070" y="150"/>
                    </a:lnTo>
                    <a:lnTo>
                      <a:pt x="1115" y="194"/>
                    </a:lnTo>
                    <a:lnTo>
                      <a:pt x="973" y="352"/>
                    </a:lnTo>
                    <a:lnTo>
                      <a:pt x="973" y="352"/>
                    </a:lnTo>
                    <a:lnTo>
                      <a:pt x="899" y="292"/>
                    </a:lnTo>
                    <a:lnTo>
                      <a:pt x="823" y="239"/>
                    </a:lnTo>
                    <a:lnTo>
                      <a:pt x="778" y="225"/>
                    </a:lnTo>
                    <a:lnTo>
                      <a:pt x="733" y="209"/>
                    </a:lnTo>
                    <a:lnTo>
                      <a:pt x="681" y="202"/>
                    </a:lnTo>
                    <a:lnTo>
                      <a:pt x="636" y="202"/>
                    </a:lnTo>
                    <a:lnTo>
                      <a:pt x="636" y="202"/>
                    </a:lnTo>
                    <a:lnTo>
                      <a:pt x="591" y="202"/>
                    </a:lnTo>
                    <a:lnTo>
                      <a:pt x="546" y="209"/>
                    </a:lnTo>
                    <a:lnTo>
                      <a:pt x="472" y="232"/>
                    </a:lnTo>
                    <a:lnTo>
                      <a:pt x="404" y="277"/>
                    </a:lnTo>
                    <a:lnTo>
                      <a:pt x="344" y="329"/>
                    </a:lnTo>
                    <a:lnTo>
                      <a:pt x="292" y="389"/>
                    </a:lnTo>
                    <a:lnTo>
                      <a:pt x="262" y="464"/>
                    </a:lnTo>
                    <a:lnTo>
                      <a:pt x="239" y="54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9" y="726"/>
                    </a:lnTo>
                    <a:lnTo>
                      <a:pt x="262" y="809"/>
                    </a:lnTo>
                    <a:lnTo>
                      <a:pt x="292" y="883"/>
                    </a:lnTo>
                    <a:lnTo>
                      <a:pt x="344" y="944"/>
                    </a:lnTo>
                    <a:lnTo>
                      <a:pt x="404" y="996"/>
                    </a:lnTo>
                    <a:lnTo>
                      <a:pt x="472" y="1041"/>
                    </a:lnTo>
                    <a:lnTo>
                      <a:pt x="546" y="1063"/>
                    </a:lnTo>
                    <a:lnTo>
                      <a:pt x="591" y="1071"/>
                    </a:lnTo>
                    <a:lnTo>
                      <a:pt x="636" y="1071"/>
                    </a:lnTo>
                    <a:lnTo>
                      <a:pt x="636" y="1071"/>
                    </a:lnTo>
                    <a:lnTo>
                      <a:pt x="688" y="1071"/>
                    </a:lnTo>
                    <a:lnTo>
                      <a:pt x="733" y="1063"/>
                    </a:lnTo>
                    <a:lnTo>
                      <a:pt x="786" y="1048"/>
                    </a:lnTo>
                    <a:lnTo>
                      <a:pt x="823" y="1034"/>
                    </a:lnTo>
                    <a:lnTo>
                      <a:pt x="868" y="1011"/>
                    </a:lnTo>
                    <a:lnTo>
                      <a:pt x="905" y="981"/>
                    </a:lnTo>
                    <a:lnTo>
                      <a:pt x="988" y="913"/>
                    </a:lnTo>
                    <a:lnTo>
                      <a:pt x="1123" y="1056"/>
                    </a:lnTo>
                    <a:lnTo>
                      <a:pt x="1123" y="1056"/>
                    </a:lnTo>
                    <a:lnTo>
                      <a:pt x="1078" y="1101"/>
                    </a:lnTo>
                    <a:lnTo>
                      <a:pt x="1025" y="1146"/>
                    </a:lnTo>
                    <a:lnTo>
                      <a:pt x="973" y="1183"/>
                    </a:lnTo>
                    <a:lnTo>
                      <a:pt x="913" y="1213"/>
                    </a:lnTo>
                    <a:lnTo>
                      <a:pt x="854" y="1236"/>
                    </a:lnTo>
                    <a:lnTo>
                      <a:pt x="786" y="1258"/>
                    </a:lnTo>
                    <a:lnTo>
                      <a:pt x="711" y="1265"/>
                    </a:lnTo>
                    <a:lnTo>
                      <a:pt x="629" y="1273"/>
                    </a:lnTo>
                    <a:lnTo>
                      <a:pt x="629" y="1273"/>
                    </a:lnTo>
                    <a:lnTo>
                      <a:pt x="562" y="1265"/>
                    </a:lnTo>
                    <a:lnTo>
                      <a:pt x="494" y="1258"/>
                    </a:lnTo>
                    <a:lnTo>
                      <a:pt x="434" y="1243"/>
                    </a:lnTo>
                    <a:lnTo>
                      <a:pt x="374" y="1220"/>
                    </a:lnTo>
                    <a:lnTo>
                      <a:pt x="321" y="1198"/>
                    </a:lnTo>
                    <a:lnTo>
                      <a:pt x="269" y="1168"/>
                    </a:lnTo>
                    <a:lnTo>
                      <a:pt x="225" y="1131"/>
                    </a:lnTo>
                    <a:lnTo>
                      <a:pt x="180" y="1086"/>
                    </a:lnTo>
                    <a:lnTo>
                      <a:pt x="141" y="1041"/>
                    </a:lnTo>
                    <a:lnTo>
                      <a:pt x="104" y="996"/>
                    </a:lnTo>
                    <a:lnTo>
                      <a:pt x="74" y="944"/>
                    </a:lnTo>
                    <a:lnTo>
                      <a:pt x="52" y="891"/>
                    </a:lnTo>
                    <a:lnTo>
                      <a:pt x="29" y="831"/>
                    </a:lnTo>
                    <a:lnTo>
                      <a:pt x="14" y="771"/>
                    </a:lnTo>
                    <a:lnTo>
                      <a:pt x="7" y="704"/>
                    </a:lnTo>
                    <a:lnTo>
                      <a:pt x="0" y="644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9" name="Freeform 23"/>
              <p:cNvSpPr>
                <a:spLocks noChangeArrowheads="1"/>
              </p:cNvSpPr>
              <p:nvPr userDrawn="1"/>
            </p:nvSpPr>
            <p:spPr bwMode="auto">
              <a:xfrm>
                <a:off x="5004109" y="2466734"/>
                <a:ext cx="85848" cy="113669"/>
              </a:xfrm>
              <a:custGeom>
                <a:avLst/>
                <a:gdLst>
                  <a:gd name="T0" fmla="*/ 127 w 951"/>
                  <a:gd name="T1" fmla="*/ 914 h 1259"/>
                  <a:gd name="T2" fmla="*/ 216 w 951"/>
                  <a:gd name="T3" fmla="*/ 982 h 1259"/>
                  <a:gd name="T4" fmla="*/ 306 w 951"/>
                  <a:gd name="T5" fmla="*/ 1027 h 1259"/>
                  <a:gd name="T6" fmla="*/ 404 w 951"/>
                  <a:gd name="T7" fmla="*/ 1056 h 1259"/>
                  <a:gd name="T8" fmla="*/ 516 w 951"/>
                  <a:gd name="T9" fmla="*/ 1072 h 1259"/>
                  <a:gd name="T10" fmla="*/ 561 w 951"/>
                  <a:gd name="T11" fmla="*/ 1072 h 1259"/>
                  <a:gd name="T12" fmla="*/ 643 w 951"/>
                  <a:gd name="T13" fmla="*/ 1049 h 1259"/>
                  <a:gd name="T14" fmla="*/ 696 w 951"/>
                  <a:gd name="T15" fmla="*/ 1004 h 1259"/>
                  <a:gd name="T16" fmla="*/ 725 w 951"/>
                  <a:gd name="T17" fmla="*/ 951 h 1259"/>
                  <a:gd name="T18" fmla="*/ 733 w 951"/>
                  <a:gd name="T19" fmla="*/ 914 h 1259"/>
                  <a:gd name="T20" fmla="*/ 725 w 951"/>
                  <a:gd name="T21" fmla="*/ 884 h 1259"/>
                  <a:gd name="T22" fmla="*/ 703 w 951"/>
                  <a:gd name="T23" fmla="*/ 832 h 1259"/>
                  <a:gd name="T24" fmla="*/ 643 w 951"/>
                  <a:gd name="T25" fmla="*/ 787 h 1259"/>
                  <a:gd name="T26" fmla="*/ 456 w 951"/>
                  <a:gd name="T27" fmla="*/ 727 h 1259"/>
                  <a:gd name="T28" fmla="*/ 359 w 951"/>
                  <a:gd name="T29" fmla="*/ 697 h 1259"/>
                  <a:gd name="T30" fmla="*/ 209 w 951"/>
                  <a:gd name="T31" fmla="*/ 645 h 1259"/>
                  <a:gd name="T32" fmla="*/ 104 w 951"/>
                  <a:gd name="T33" fmla="*/ 555 h 1259"/>
                  <a:gd name="T34" fmla="*/ 51 w 951"/>
                  <a:gd name="T35" fmla="*/ 435 h 1259"/>
                  <a:gd name="T36" fmla="*/ 45 w 951"/>
                  <a:gd name="T37" fmla="*/ 353 h 1259"/>
                  <a:gd name="T38" fmla="*/ 51 w 951"/>
                  <a:gd name="T39" fmla="*/ 277 h 1259"/>
                  <a:gd name="T40" fmla="*/ 112 w 951"/>
                  <a:gd name="T41" fmla="*/ 150 h 1259"/>
                  <a:gd name="T42" fmla="*/ 224 w 951"/>
                  <a:gd name="T43" fmla="*/ 53 h 1259"/>
                  <a:gd name="T44" fmla="*/ 382 w 951"/>
                  <a:gd name="T45" fmla="*/ 8 h 1259"/>
                  <a:gd name="T46" fmla="*/ 464 w 951"/>
                  <a:gd name="T47" fmla="*/ 0 h 1259"/>
                  <a:gd name="T48" fmla="*/ 591 w 951"/>
                  <a:gd name="T49" fmla="*/ 8 h 1259"/>
                  <a:gd name="T50" fmla="*/ 711 w 951"/>
                  <a:gd name="T51" fmla="*/ 38 h 1259"/>
                  <a:gd name="T52" fmla="*/ 815 w 951"/>
                  <a:gd name="T53" fmla="*/ 90 h 1259"/>
                  <a:gd name="T54" fmla="*/ 913 w 951"/>
                  <a:gd name="T55" fmla="*/ 150 h 1259"/>
                  <a:gd name="T56" fmla="*/ 793 w 951"/>
                  <a:gd name="T57" fmla="*/ 315 h 1259"/>
                  <a:gd name="T58" fmla="*/ 629 w 951"/>
                  <a:gd name="T59" fmla="*/ 225 h 1259"/>
                  <a:gd name="T60" fmla="*/ 464 w 951"/>
                  <a:gd name="T61" fmla="*/ 187 h 1259"/>
                  <a:gd name="T62" fmla="*/ 419 w 951"/>
                  <a:gd name="T63" fmla="*/ 195 h 1259"/>
                  <a:gd name="T64" fmla="*/ 343 w 951"/>
                  <a:gd name="T65" fmla="*/ 218 h 1259"/>
                  <a:gd name="T66" fmla="*/ 292 w 951"/>
                  <a:gd name="T67" fmla="*/ 255 h 1259"/>
                  <a:gd name="T68" fmla="*/ 269 w 951"/>
                  <a:gd name="T69" fmla="*/ 308 h 1259"/>
                  <a:gd name="T70" fmla="*/ 261 w 951"/>
                  <a:gd name="T71" fmla="*/ 337 h 1259"/>
                  <a:gd name="T72" fmla="*/ 261 w 951"/>
                  <a:gd name="T73" fmla="*/ 375 h 1259"/>
                  <a:gd name="T74" fmla="*/ 292 w 951"/>
                  <a:gd name="T75" fmla="*/ 427 h 1259"/>
                  <a:gd name="T76" fmla="*/ 359 w 951"/>
                  <a:gd name="T77" fmla="*/ 472 h 1259"/>
                  <a:gd name="T78" fmla="*/ 553 w 951"/>
                  <a:gd name="T79" fmla="*/ 532 h 1259"/>
                  <a:gd name="T80" fmla="*/ 643 w 951"/>
                  <a:gd name="T81" fmla="*/ 555 h 1259"/>
                  <a:gd name="T82" fmla="*/ 793 w 951"/>
                  <a:gd name="T83" fmla="*/ 622 h 1259"/>
                  <a:gd name="T84" fmla="*/ 890 w 951"/>
                  <a:gd name="T85" fmla="*/ 704 h 1259"/>
                  <a:gd name="T86" fmla="*/ 943 w 951"/>
                  <a:gd name="T87" fmla="*/ 817 h 1259"/>
                  <a:gd name="T88" fmla="*/ 950 w 951"/>
                  <a:gd name="T89" fmla="*/ 892 h 1259"/>
                  <a:gd name="T90" fmla="*/ 943 w 951"/>
                  <a:gd name="T91" fmla="*/ 974 h 1259"/>
                  <a:gd name="T92" fmla="*/ 876 w 951"/>
                  <a:gd name="T93" fmla="*/ 1109 h 1259"/>
                  <a:gd name="T94" fmla="*/ 763 w 951"/>
                  <a:gd name="T95" fmla="*/ 1206 h 1259"/>
                  <a:gd name="T96" fmla="*/ 606 w 951"/>
                  <a:gd name="T97" fmla="*/ 1258 h 1259"/>
                  <a:gd name="T98" fmla="*/ 509 w 951"/>
                  <a:gd name="T99" fmla="*/ 1258 h 1259"/>
                  <a:gd name="T100" fmla="*/ 374 w 951"/>
                  <a:gd name="T101" fmla="*/ 1251 h 1259"/>
                  <a:gd name="T102" fmla="*/ 239 w 951"/>
                  <a:gd name="T103" fmla="*/ 1213 h 1259"/>
                  <a:gd name="T104" fmla="*/ 112 w 951"/>
                  <a:gd name="T105" fmla="*/ 1154 h 1259"/>
                  <a:gd name="T106" fmla="*/ 0 w 951"/>
                  <a:gd name="T107" fmla="*/ 1064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51" h="1259">
                    <a:moveTo>
                      <a:pt x="0" y="1064"/>
                    </a:moveTo>
                    <a:lnTo>
                      <a:pt x="127" y="914"/>
                    </a:lnTo>
                    <a:lnTo>
                      <a:pt x="127" y="914"/>
                    </a:lnTo>
                    <a:lnTo>
                      <a:pt x="216" y="982"/>
                    </a:lnTo>
                    <a:lnTo>
                      <a:pt x="261" y="1004"/>
                    </a:lnTo>
                    <a:lnTo>
                      <a:pt x="306" y="1027"/>
                    </a:lnTo>
                    <a:lnTo>
                      <a:pt x="359" y="1049"/>
                    </a:lnTo>
                    <a:lnTo>
                      <a:pt x="404" y="1056"/>
                    </a:lnTo>
                    <a:lnTo>
                      <a:pt x="456" y="1072"/>
                    </a:lnTo>
                    <a:lnTo>
                      <a:pt x="516" y="1072"/>
                    </a:lnTo>
                    <a:lnTo>
                      <a:pt x="516" y="1072"/>
                    </a:lnTo>
                    <a:lnTo>
                      <a:pt x="561" y="1072"/>
                    </a:lnTo>
                    <a:lnTo>
                      <a:pt x="606" y="1056"/>
                    </a:lnTo>
                    <a:lnTo>
                      <a:pt x="643" y="1049"/>
                    </a:lnTo>
                    <a:lnTo>
                      <a:pt x="674" y="1027"/>
                    </a:lnTo>
                    <a:lnTo>
                      <a:pt x="696" y="1004"/>
                    </a:lnTo>
                    <a:lnTo>
                      <a:pt x="719" y="982"/>
                    </a:lnTo>
                    <a:lnTo>
                      <a:pt x="725" y="951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25" y="884"/>
                    </a:lnTo>
                    <a:lnTo>
                      <a:pt x="719" y="854"/>
                    </a:lnTo>
                    <a:lnTo>
                      <a:pt x="703" y="832"/>
                    </a:lnTo>
                    <a:lnTo>
                      <a:pt x="680" y="809"/>
                    </a:lnTo>
                    <a:lnTo>
                      <a:pt x="643" y="787"/>
                    </a:lnTo>
                    <a:lnTo>
                      <a:pt x="591" y="764"/>
                    </a:lnTo>
                    <a:lnTo>
                      <a:pt x="456" y="727"/>
                    </a:lnTo>
                    <a:lnTo>
                      <a:pt x="456" y="727"/>
                    </a:lnTo>
                    <a:lnTo>
                      <a:pt x="359" y="697"/>
                    </a:lnTo>
                    <a:lnTo>
                      <a:pt x="284" y="674"/>
                    </a:lnTo>
                    <a:lnTo>
                      <a:pt x="209" y="645"/>
                    </a:lnTo>
                    <a:lnTo>
                      <a:pt x="149" y="600"/>
                    </a:lnTo>
                    <a:lnTo>
                      <a:pt x="104" y="555"/>
                    </a:lnTo>
                    <a:lnTo>
                      <a:pt x="74" y="502"/>
                    </a:lnTo>
                    <a:lnTo>
                      <a:pt x="51" y="435"/>
                    </a:lnTo>
                    <a:lnTo>
                      <a:pt x="45" y="360"/>
                    </a:lnTo>
                    <a:lnTo>
                      <a:pt x="45" y="353"/>
                    </a:lnTo>
                    <a:lnTo>
                      <a:pt x="45" y="353"/>
                    </a:lnTo>
                    <a:lnTo>
                      <a:pt x="51" y="277"/>
                    </a:lnTo>
                    <a:lnTo>
                      <a:pt x="74" y="210"/>
                    </a:lnTo>
                    <a:lnTo>
                      <a:pt x="112" y="150"/>
                    </a:lnTo>
                    <a:lnTo>
                      <a:pt x="164" y="98"/>
                    </a:lnTo>
                    <a:lnTo>
                      <a:pt x="224" y="53"/>
                    </a:lnTo>
                    <a:lnTo>
                      <a:pt x="298" y="23"/>
                    </a:lnTo>
                    <a:lnTo>
                      <a:pt x="382" y="8"/>
                    </a:lnTo>
                    <a:lnTo>
                      <a:pt x="464" y="0"/>
                    </a:lnTo>
                    <a:lnTo>
                      <a:pt x="464" y="0"/>
                    </a:lnTo>
                    <a:lnTo>
                      <a:pt x="531" y="0"/>
                    </a:lnTo>
                    <a:lnTo>
                      <a:pt x="591" y="8"/>
                    </a:lnTo>
                    <a:lnTo>
                      <a:pt x="651" y="23"/>
                    </a:lnTo>
                    <a:lnTo>
                      <a:pt x="711" y="38"/>
                    </a:lnTo>
                    <a:lnTo>
                      <a:pt x="763" y="60"/>
                    </a:lnTo>
                    <a:lnTo>
                      <a:pt x="815" y="90"/>
                    </a:lnTo>
                    <a:lnTo>
                      <a:pt x="860" y="120"/>
                    </a:lnTo>
                    <a:lnTo>
                      <a:pt x="913" y="150"/>
                    </a:lnTo>
                    <a:lnTo>
                      <a:pt x="793" y="315"/>
                    </a:lnTo>
                    <a:lnTo>
                      <a:pt x="793" y="315"/>
                    </a:lnTo>
                    <a:lnTo>
                      <a:pt x="711" y="263"/>
                    </a:lnTo>
                    <a:lnTo>
                      <a:pt x="629" y="225"/>
                    </a:lnTo>
                    <a:lnTo>
                      <a:pt x="546" y="195"/>
                    </a:lnTo>
                    <a:lnTo>
                      <a:pt x="464" y="187"/>
                    </a:lnTo>
                    <a:lnTo>
                      <a:pt x="464" y="187"/>
                    </a:lnTo>
                    <a:lnTo>
                      <a:pt x="419" y="195"/>
                    </a:lnTo>
                    <a:lnTo>
                      <a:pt x="374" y="202"/>
                    </a:lnTo>
                    <a:lnTo>
                      <a:pt x="343" y="218"/>
                    </a:lnTo>
                    <a:lnTo>
                      <a:pt x="314" y="232"/>
                    </a:lnTo>
                    <a:lnTo>
                      <a:pt x="292" y="255"/>
                    </a:lnTo>
                    <a:lnTo>
                      <a:pt x="276" y="277"/>
                    </a:lnTo>
                    <a:lnTo>
                      <a:pt x="269" y="308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75"/>
                    </a:lnTo>
                    <a:lnTo>
                      <a:pt x="276" y="405"/>
                    </a:lnTo>
                    <a:lnTo>
                      <a:pt x="292" y="427"/>
                    </a:lnTo>
                    <a:lnTo>
                      <a:pt x="321" y="450"/>
                    </a:lnTo>
                    <a:lnTo>
                      <a:pt x="359" y="472"/>
                    </a:lnTo>
                    <a:lnTo>
                      <a:pt x="411" y="495"/>
                    </a:lnTo>
                    <a:lnTo>
                      <a:pt x="553" y="532"/>
                    </a:lnTo>
                    <a:lnTo>
                      <a:pt x="553" y="532"/>
                    </a:lnTo>
                    <a:lnTo>
                      <a:pt x="643" y="555"/>
                    </a:lnTo>
                    <a:lnTo>
                      <a:pt x="725" y="584"/>
                    </a:lnTo>
                    <a:lnTo>
                      <a:pt x="793" y="622"/>
                    </a:lnTo>
                    <a:lnTo>
                      <a:pt x="846" y="659"/>
                    </a:lnTo>
                    <a:lnTo>
                      <a:pt x="890" y="704"/>
                    </a:lnTo>
                    <a:lnTo>
                      <a:pt x="921" y="757"/>
                    </a:lnTo>
                    <a:lnTo>
                      <a:pt x="943" y="817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43" y="974"/>
                    </a:lnTo>
                    <a:lnTo>
                      <a:pt x="913" y="1049"/>
                    </a:lnTo>
                    <a:lnTo>
                      <a:pt x="876" y="1109"/>
                    </a:lnTo>
                    <a:lnTo>
                      <a:pt x="823" y="1161"/>
                    </a:lnTo>
                    <a:lnTo>
                      <a:pt x="763" y="1206"/>
                    </a:lnTo>
                    <a:lnTo>
                      <a:pt x="688" y="1236"/>
                    </a:lnTo>
                    <a:lnTo>
                      <a:pt x="606" y="1258"/>
                    </a:lnTo>
                    <a:lnTo>
                      <a:pt x="509" y="1258"/>
                    </a:lnTo>
                    <a:lnTo>
                      <a:pt x="509" y="1258"/>
                    </a:lnTo>
                    <a:lnTo>
                      <a:pt x="441" y="1258"/>
                    </a:lnTo>
                    <a:lnTo>
                      <a:pt x="374" y="1251"/>
                    </a:lnTo>
                    <a:lnTo>
                      <a:pt x="306" y="1236"/>
                    </a:lnTo>
                    <a:lnTo>
                      <a:pt x="239" y="1213"/>
                    </a:lnTo>
                    <a:lnTo>
                      <a:pt x="172" y="1184"/>
                    </a:lnTo>
                    <a:lnTo>
                      <a:pt x="112" y="1154"/>
                    </a:lnTo>
                    <a:lnTo>
                      <a:pt x="51" y="1109"/>
                    </a:lnTo>
                    <a:lnTo>
                      <a:pt x="0" y="1064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1345045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Right Weigh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457200" y="1254125"/>
            <a:ext cx="2438400" cy="3210015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2"/>
          </p:nvPr>
        </p:nvSpPr>
        <p:spPr bwMode="gray">
          <a:xfrm>
            <a:off x="3352800" y="1267716"/>
            <a:ext cx="5334000" cy="3397250"/>
          </a:xfrm>
        </p:spPr>
        <p:txBody>
          <a:bodyPr>
            <a:noAutofit/>
          </a:bodyPr>
          <a:lstStyle>
            <a:lvl1pPr>
              <a:defRPr sz="1800"/>
            </a:lvl1pPr>
            <a:lvl2pPr marL="515938" indent="-230188">
              <a:defRPr sz="1600"/>
            </a:lvl2pPr>
            <a:lvl3pPr marL="742950" indent="-227013">
              <a:defRPr sz="14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1370559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9445256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457201" y="731520"/>
            <a:ext cx="7208838" cy="307571"/>
          </a:xfrm>
        </p:spPr>
        <p:txBody>
          <a:bodyPr/>
          <a:lstStyle>
            <a:lvl1pPr marL="0" indent="0">
              <a:buNone/>
              <a:defRPr sz="1600">
                <a:solidFill>
                  <a:srgbClr val="5F606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0677096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249238" y="1112498"/>
            <a:ext cx="8655050" cy="3567112"/>
            <a:chOff x="249238" y="1919288"/>
            <a:chExt cx="8655050" cy="3567112"/>
          </a:xfrm>
        </p:grpSpPr>
        <p:sp>
          <p:nvSpPr>
            <p:cNvPr id="7" name="Oval 122"/>
            <p:cNvSpPr>
              <a:spLocks noChangeArrowheads="1"/>
            </p:cNvSpPr>
            <p:nvPr/>
          </p:nvSpPr>
          <p:spPr bwMode="auto">
            <a:xfrm>
              <a:off x="249238" y="1919288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Oval 123"/>
            <p:cNvSpPr>
              <a:spLocks noChangeArrowheads="1"/>
            </p:cNvSpPr>
            <p:nvPr/>
          </p:nvSpPr>
          <p:spPr bwMode="auto">
            <a:xfrm>
              <a:off x="638176" y="1919288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Oval 124"/>
            <p:cNvSpPr>
              <a:spLocks noChangeArrowheads="1"/>
            </p:cNvSpPr>
            <p:nvPr/>
          </p:nvSpPr>
          <p:spPr bwMode="auto">
            <a:xfrm>
              <a:off x="1042540" y="1933378"/>
              <a:ext cx="59635" cy="6072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Oval 125"/>
            <p:cNvSpPr>
              <a:spLocks noChangeArrowheads="1"/>
            </p:cNvSpPr>
            <p:nvPr/>
          </p:nvSpPr>
          <p:spPr bwMode="auto">
            <a:xfrm>
              <a:off x="1417638" y="1919288"/>
              <a:ext cx="87313" cy="889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Oval 126"/>
            <p:cNvSpPr>
              <a:spLocks noChangeArrowheads="1"/>
            </p:cNvSpPr>
            <p:nvPr/>
          </p:nvSpPr>
          <p:spPr bwMode="auto">
            <a:xfrm>
              <a:off x="1825935" y="1938647"/>
              <a:ext cx="50182" cy="501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Oval 127"/>
            <p:cNvSpPr>
              <a:spLocks noChangeArrowheads="1"/>
            </p:cNvSpPr>
            <p:nvPr/>
          </p:nvSpPr>
          <p:spPr bwMode="auto">
            <a:xfrm>
              <a:off x="2210940" y="1933378"/>
              <a:ext cx="59635" cy="6072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val 128"/>
            <p:cNvSpPr>
              <a:spLocks noChangeArrowheads="1"/>
            </p:cNvSpPr>
            <p:nvPr/>
          </p:nvSpPr>
          <p:spPr bwMode="auto">
            <a:xfrm>
              <a:off x="2586038" y="1919288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129"/>
            <p:cNvSpPr>
              <a:spLocks noChangeArrowheads="1"/>
            </p:cNvSpPr>
            <p:nvPr/>
          </p:nvSpPr>
          <p:spPr bwMode="auto">
            <a:xfrm>
              <a:off x="2993990" y="1938647"/>
              <a:ext cx="49285" cy="501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Oval 130"/>
            <p:cNvSpPr>
              <a:spLocks noChangeArrowheads="1"/>
            </p:cNvSpPr>
            <p:nvPr/>
          </p:nvSpPr>
          <p:spPr bwMode="auto">
            <a:xfrm>
              <a:off x="3363913" y="1919288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131"/>
            <p:cNvSpPr>
              <a:spLocks noChangeArrowheads="1"/>
            </p:cNvSpPr>
            <p:nvPr/>
          </p:nvSpPr>
          <p:spPr bwMode="auto">
            <a:xfrm>
              <a:off x="3766941" y="1933378"/>
              <a:ext cx="60720" cy="6072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132"/>
            <p:cNvSpPr>
              <a:spLocks noChangeArrowheads="1"/>
            </p:cNvSpPr>
            <p:nvPr/>
          </p:nvSpPr>
          <p:spPr bwMode="auto">
            <a:xfrm>
              <a:off x="4143376" y="1919288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Oval 133"/>
            <p:cNvSpPr>
              <a:spLocks noChangeArrowheads="1"/>
            </p:cNvSpPr>
            <p:nvPr/>
          </p:nvSpPr>
          <p:spPr bwMode="auto">
            <a:xfrm>
              <a:off x="4532313" y="1919288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34"/>
            <p:cNvSpPr>
              <a:spLocks noChangeArrowheads="1"/>
            </p:cNvSpPr>
            <p:nvPr/>
          </p:nvSpPr>
          <p:spPr bwMode="auto">
            <a:xfrm>
              <a:off x="4936677" y="1933378"/>
              <a:ext cx="59635" cy="6072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Oval 135"/>
            <p:cNvSpPr>
              <a:spLocks noChangeArrowheads="1"/>
            </p:cNvSpPr>
            <p:nvPr/>
          </p:nvSpPr>
          <p:spPr bwMode="auto">
            <a:xfrm>
              <a:off x="5311776" y="1919288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Oval 136"/>
            <p:cNvSpPr>
              <a:spLocks noChangeArrowheads="1"/>
            </p:cNvSpPr>
            <p:nvPr/>
          </p:nvSpPr>
          <p:spPr bwMode="auto">
            <a:xfrm>
              <a:off x="5700713" y="1919288"/>
              <a:ext cx="87313" cy="889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Oval 137"/>
            <p:cNvSpPr>
              <a:spLocks noChangeArrowheads="1"/>
            </p:cNvSpPr>
            <p:nvPr/>
          </p:nvSpPr>
          <p:spPr bwMode="auto">
            <a:xfrm>
              <a:off x="6108665" y="1938647"/>
              <a:ext cx="49285" cy="501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Oval 138"/>
            <p:cNvSpPr>
              <a:spLocks noChangeArrowheads="1"/>
            </p:cNvSpPr>
            <p:nvPr/>
          </p:nvSpPr>
          <p:spPr bwMode="auto">
            <a:xfrm>
              <a:off x="6478588" y="1919288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Oval 139"/>
            <p:cNvSpPr>
              <a:spLocks noChangeArrowheads="1"/>
            </p:cNvSpPr>
            <p:nvPr/>
          </p:nvSpPr>
          <p:spPr bwMode="auto">
            <a:xfrm>
              <a:off x="6886885" y="1938647"/>
              <a:ext cx="50182" cy="501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140"/>
            <p:cNvSpPr>
              <a:spLocks noChangeArrowheads="1"/>
            </p:cNvSpPr>
            <p:nvPr/>
          </p:nvSpPr>
          <p:spPr bwMode="auto">
            <a:xfrm>
              <a:off x="7258051" y="1919288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Oval 141"/>
            <p:cNvSpPr>
              <a:spLocks noChangeArrowheads="1"/>
            </p:cNvSpPr>
            <p:nvPr/>
          </p:nvSpPr>
          <p:spPr bwMode="auto">
            <a:xfrm>
              <a:off x="7646988" y="1919288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Oval 142"/>
            <p:cNvSpPr>
              <a:spLocks noChangeArrowheads="1"/>
            </p:cNvSpPr>
            <p:nvPr/>
          </p:nvSpPr>
          <p:spPr bwMode="auto">
            <a:xfrm>
              <a:off x="8051352" y="1933378"/>
              <a:ext cx="59635" cy="6072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Oval 143"/>
            <p:cNvSpPr>
              <a:spLocks noChangeArrowheads="1"/>
            </p:cNvSpPr>
            <p:nvPr/>
          </p:nvSpPr>
          <p:spPr bwMode="auto">
            <a:xfrm>
              <a:off x="8426451" y="1919288"/>
              <a:ext cx="87313" cy="889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Oval 144"/>
            <p:cNvSpPr>
              <a:spLocks noChangeArrowheads="1"/>
            </p:cNvSpPr>
            <p:nvPr/>
          </p:nvSpPr>
          <p:spPr bwMode="auto">
            <a:xfrm>
              <a:off x="8815388" y="1919288"/>
              <a:ext cx="88900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Oval 151"/>
            <p:cNvSpPr>
              <a:spLocks noChangeArrowheads="1"/>
            </p:cNvSpPr>
            <p:nvPr/>
          </p:nvSpPr>
          <p:spPr bwMode="auto">
            <a:xfrm>
              <a:off x="263077" y="23220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Oval 152"/>
            <p:cNvSpPr>
              <a:spLocks noChangeArrowheads="1"/>
            </p:cNvSpPr>
            <p:nvPr/>
          </p:nvSpPr>
          <p:spPr bwMode="auto">
            <a:xfrm>
              <a:off x="652015" y="23220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Oval 153"/>
            <p:cNvSpPr>
              <a:spLocks noChangeArrowheads="1"/>
            </p:cNvSpPr>
            <p:nvPr/>
          </p:nvSpPr>
          <p:spPr bwMode="auto">
            <a:xfrm>
              <a:off x="1028701" y="2308225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Oval 154"/>
            <p:cNvSpPr>
              <a:spLocks noChangeArrowheads="1"/>
            </p:cNvSpPr>
            <p:nvPr/>
          </p:nvSpPr>
          <p:spPr bwMode="auto">
            <a:xfrm>
              <a:off x="1431477" y="23220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Oval 155"/>
            <p:cNvSpPr>
              <a:spLocks noChangeArrowheads="1"/>
            </p:cNvSpPr>
            <p:nvPr/>
          </p:nvSpPr>
          <p:spPr bwMode="auto">
            <a:xfrm>
              <a:off x="1806576" y="2308225"/>
              <a:ext cx="88900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Oval 156"/>
            <p:cNvSpPr>
              <a:spLocks noChangeArrowheads="1"/>
            </p:cNvSpPr>
            <p:nvPr/>
          </p:nvSpPr>
          <p:spPr bwMode="auto">
            <a:xfrm>
              <a:off x="2197101" y="2308225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Oval 157"/>
            <p:cNvSpPr>
              <a:spLocks noChangeArrowheads="1"/>
            </p:cNvSpPr>
            <p:nvPr/>
          </p:nvSpPr>
          <p:spPr bwMode="auto">
            <a:xfrm>
              <a:off x="2586038" y="2308225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Oval 158"/>
            <p:cNvSpPr>
              <a:spLocks noChangeArrowheads="1"/>
            </p:cNvSpPr>
            <p:nvPr/>
          </p:nvSpPr>
          <p:spPr bwMode="auto">
            <a:xfrm>
              <a:off x="2974976" y="2308225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Oval 159"/>
            <p:cNvSpPr>
              <a:spLocks noChangeArrowheads="1"/>
            </p:cNvSpPr>
            <p:nvPr/>
          </p:nvSpPr>
          <p:spPr bwMode="auto">
            <a:xfrm>
              <a:off x="3363913" y="2308225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Oval 160"/>
            <p:cNvSpPr>
              <a:spLocks noChangeArrowheads="1"/>
            </p:cNvSpPr>
            <p:nvPr/>
          </p:nvSpPr>
          <p:spPr bwMode="auto">
            <a:xfrm>
              <a:off x="3772210" y="2327239"/>
              <a:ext cx="50182" cy="492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Oval 161"/>
            <p:cNvSpPr>
              <a:spLocks noChangeArrowheads="1"/>
            </p:cNvSpPr>
            <p:nvPr/>
          </p:nvSpPr>
          <p:spPr bwMode="auto">
            <a:xfrm>
              <a:off x="4157215" y="23220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Oval 162"/>
            <p:cNvSpPr>
              <a:spLocks noChangeArrowheads="1"/>
            </p:cNvSpPr>
            <p:nvPr/>
          </p:nvSpPr>
          <p:spPr bwMode="auto">
            <a:xfrm>
              <a:off x="4532313" y="2308225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Oval 163"/>
            <p:cNvSpPr>
              <a:spLocks noChangeArrowheads="1"/>
            </p:cNvSpPr>
            <p:nvPr/>
          </p:nvSpPr>
          <p:spPr bwMode="auto">
            <a:xfrm>
              <a:off x="4936677" y="23220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Oval 164"/>
            <p:cNvSpPr>
              <a:spLocks noChangeArrowheads="1"/>
            </p:cNvSpPr>
            <p:nvPr/>
          </p:nvSpPr>
          <p:spPr bwMode="auto">
            <a:xfrm>
              <a:off x="5311776" y="2308225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Oval 165"/>
            <p:cNvSpPr>
              <a:spLocks noChangeArrowheads="1"/>
            </p:cNvSpPr>
            <p:nvPr/>
          </p:nvSpPr>
          <p:spPr bwMode="auto">
            <a:xfrm>
              <a:off x="5714552" y="23220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166"/>
            <p:cNvSpPr>
              <a:spLocks noChangeArrowheads="1"/>
            </p:cNvSpPr>
            <p:nvPr/>
          </p:nvSpPr>
          <p:spPr bwMode="auto">
            <a:xfrm>
              <a:off x="6103490" y="23220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Oval 167"/>
            <p:cNvSpPr>
              <a:spLocks noChangeArrowheads="1"/>
            </p:cNvSpPr>
            <p:nvPr/>
          </p:nvSpPr>
          <p:spPr bwMode="auto">
            <a:xfrm>
              <a:off x="6478588" y="2308225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Oval 168"/>
            <p:cNvSpPr>
              <a:spLocks noChangeArrowheads="1"/>
            </p:cNvSpPr>
            <p:nvPr/>
          </p:nvSpPr>
          <p:spPr bwMode="auto">
            <a:xfrm>
              <a:off x="6881616" y="2322064"/>
              <a:ext cx="60720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169"/>
            <p:cNvSpPr>
              <a:spLocks noChangeArrowheads="1"/>
            </p:cNvSpPr>
            <p:nvPr/>
          </p:nvSpPr>
          <p:spPr bwMode="auto">
            <a:xfrm>
              <a:off x="7258051" y="2308225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170"/>
            <p:cNvSpPr>
              <a:spLocks noChangeArrowheads="1"/>
            </p:cNvSpPr>
            <p:nvPr/>
          </p:nvSpPr>
          <p:spPr bwMode="auto">
            <a:xfrm>
              <a:off x="7660827" y="23220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Oval 171"/>
            <p:cNvSpPr>
              <a:spLocks noChangeArrowheads="1"/>
            </p:cNvSpPr>
            <p:nvPr/>
          </p:nvSpPr>
          <p:spPr bwMode="auto">
            <a:xfrm>
              <a:off x="8037513" y="2308225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Oval 172"/>
            <p:cNvSpPr>
              <a:spLocks noChangeArrowheads="1"/>
            </p:cNvSpPr>
            <p:nvPr/>
          </p:nvSpPr>
          <p:spPr bwMode="auto">
            <a:xfrm>
              <a:off x="8440290" y="23220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Oval 173"/>
            <p:cNvSpPr>
              <a:spLocks noChangeArrowheads="1"/>
            </p:cNvSpPr>
            <p:nvPr/>
          </p:nvSpPr>
          <p:spPr bwMode="auto">
            <a:xfrm>
              <a:off x="8815388" y="2308225"/>
              <a:ext cx="88900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Oval 180"/>
            <p:cNvSpPr>
              <a:spLocks noChangeArrowheads="1"/>
            </p:cNvSpPr>
            <p:nvPr/>
          </p:nvSpPr>
          <p:spPr bwMode="auto">
            <a:xfrm>
              <a:off x="249238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Oval 181"/>
            <p:cNvSpPr>
              <a:spLocks noChangeArrowheads="1"/>
            </p:cNvSpPr>
            <p:nvPr/>
          </p:nvSpPr>
          <p:spPr bwMode="auto">
            <a:xfrm>
              <a:off x="638176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Oval 182"/>
            <p:cNvSpPr>
              <a:spLocks noChangeArrowheads="1"/>
            </p:cNvSpPr>
            <p:nvPr/>
          </p:nvSpPr>
          <p:spPr bwMode="auto">
            <a:xfrm>
              <a:off x="1042540" y="2707827"/>
              <a:ext cx="59635" cy="59635"/>
            </a:xfrm>
            <a:prstGeom prst="ellipse">
              <a:avLst/>
            </a:prstGeom>
            <a:solidFill>
              <a:srgbClr val="DFDF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59" name="Oval 183"/>
            <p:cNvSpPr>
              <a:spLocks noChangeArrowheads="1"/>
            </p:cNvSpPr>
            <p:nvPr/>
          </p:nvSpPr>
          <p:spPr bwMode="auto">
            <a:xfrm>
              <a:off x="1417638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184"/>
            <p:cNvSpPr>
              <a:spLocks noChangeArrowheads="1"/>
            </p:cNvSpPr>
            <p:nvPr/>
          </p:nvSpPr>
          <p:spPr bwMode="auto">
            <a:xfrm>
              <a:off x="1806576" y="2693988"/>
              <a:ext cx="88900" cy="87313"/>
            </a:xfrm>
            <a:prstGeom prst="ellipse">
              <a:avLst/>
            </a:prstGeom>
            <a:solidFill>
              <a:srgbClr val="DFDF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61" name="Oval 185"/>
            <p:cNvSpPr>
              <a:spLocks noChangeArrowheads="1"/>
            </p:cNvSpPr>
            <p:nvPr/>
          </p:nvSpPr>
          <p:spPr bwMode="auto">
            <a:xfrm>
              <a:off x="2197101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Oval 186"/>
            <p:cNvSpPr>
              <a:spLocks noChangeArrowheads="1"/>
            </p:cNvSpPr>
            <p:nvPr/>
          </p:nvSpPr>
          <p:spPr bwMode="auto">
            <a:xfrm>
              <a:off x="2586038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187"/>
            <p:cNvSpPr>
              <a:spLocks noChangeArrowheads="1"/>
            </p:cNvSpPr>
            <p:nvPr/>
          </p:nvSpPr>
          <p:spPr bwMode="auto">
            <a:xfrm>
              <a:off x="2974976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Oval 188"/>
            <p:cNvSpPr>
              <a:spLocks noChangeArrowheads="1"/>
            </p:cNvSpPr>
            <p:nvPr/>
          </p:nvSpPr>
          <p:spPr bwMode="auto">
            <a:xfrm>
              <a:off x="3363913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Oval 189"/>
            <p:cNvSpPr>
              <a:spLocks noChangeArrowheads="1"/>
            </p:cNvSpPr>
            <p:nvPr/>
          </p:nvSpPr>
          <p:spPr bwMode="auto">
            <a:xfrm>
              <a:off x="3752851" y="2693988"/>
              <a:ext cx="88900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Oval 190"/>
            <p:cNvSpPr>
              <a:spLocks noChangeArrowheads="1"/>
            </p:cNvSpPr>
            <p:nvPr/>
          </p:nvSpPr>
          <p:spPr bwMode="auto">
            <a:xfrm>
              <a:off x="4157215" y="2707827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Oval 191"/>
            <p:cNvSpPr>
              <a:spLocks noChangeArrowheads="1"/>
            </p:cNvSpPr>
            <p:nvPr/>
          </p:nvSpPr>
          <p:spPr bwMode="auto">
            <a:xfrm>
              <a:off x="4532313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192"/>
            <p:cNvSpPr>
              <a:spLocks noChangeArrowheads="1"/>
            </p:cNvSpPr>
            <p:nvPr/>
          </p:nvSpPr>
          <p:spPr bwMode="auto">
            <a:xfrm>
              <a:off x="4936677" y="2707827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Oval 193"/>
            <p:cNvSpPr>
              <a:spLocks noChangeArrowheads="1"/>
            </p:cNvSpPr>
            <p:nvPr/>
          </p:nvSpPr>
          <p:spPr bwMode="auto">
            <a:xfrm>
              <a:off x="5311776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Oval 194"/>
            <p:cNvSpPr>
              <a:spLocks noChangeArrowheads="1"/>
            </p:cNvSpPr>
            <p:nvPr/>
          </p:nvSpPr>
          <p:spPr bwMode="auto">
            <a:xfrm>
              <a:off x="5700713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Oval 195"/>
            <p:cNvSpPr>
              <a:spLocks noChangeArrowheads="1"/>
            </p:cNvSpPr>
            <p:nvPr/>
          </p:nvSpPr>
          <p:spPr bwMode="auto">
            <a:xfrm>
              <a:off x="6089651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196"/>
            <p:cNvSpPr>
              <a:spLocks noChangeArrowheads="1"/>
            </p:cNvSpPr>
            <p:nvPr/>
          </p:nvSpPr>
          <p:spPr bwMode="auto">
            <a:xfrm>
              <a:off x="6492427" y="2707827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197"/>
            <p:cNvSpPr>
              <a:spLocks noChangeArrowheads="1"/>
            </p:cNvSpPr>
            <p:nvPr/>
          </p:nvSpPr>
          <p:spPr bwMode="auto">
            <a:xfrm>
              <a:off x="6867526" y="2693988"/>
              <a:ext cx="88900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Oval 198"/>
            <p:cNvSpPr>
              <a:spLocks noChangeArrowheads="1"/>
            </p:cNvSpPr>
            <p:nvPr/>
          </p:nvSpPr>
          <p:spPr bwMode="auto">
            <a:xfrm>
              <a:off x="7258051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Oval 199"/>
            <p:cNvSpPr>
              <a:spLocks noChangeArrowheads="1"/>
            </p:cNvSpPr>
            <p:nvPr/>
          </p:nvSpPr>
          <p:spPr bwMode="auto">
            <a:xfrm>
              <a:off x="7666002" y="2713002"/>
              <a:ext cx="49285" cy="49285"/>
            </a:xfrm>
            <a:prstGeom prst="ellipse">
              <a:avLst/>
            </a:prstGeom>
            <a:solidFill>
              <a:srgbClr val="DFDF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200"/>
            <p:cNvSpPr>
              <a:spLocks noChangeArrowheads="1"/>
            </p:cNvSpPr>
            <p:nvPr/>
          </p:nvSpPr>
          <p:spPr bwMode="auto">
            <a:xfrm>
              <a:off x="8037513" y="2693988"/>
              <a:ext cx="87313" cy="8731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Oval 201"/>
            <p:cNvSpPr>
              <a:spLocks noChangeArrowheads="1"/>
            </p:cNvSpPr>
            <p:nvPr/>
          </p:nvSpPr>
          <p:spPr bwMode="auto">
            <a:xfrm>
              <a:off x="8426451" y="2693988"/>
              <a:ext cx="87313" cy="8731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Oval 202"/>
            <p:cNvSpPr>
              <a:spLocks noChangeArrowheads="1"/>
            </p:cNvSpPr>
            <p:nvPr/>
          </p:nvSpPr>
          <p:spPr bwMode="auto">
            <a:xfrm>
              <a:off x="8829478" y="2707827"/>
              <a:ext cx="60720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Oval 210"/>
            <p:cNvSpPr>
              <a:spLocks noChangeArrowheads="1"/>
            </p:cNvSpPr>
            <p:nvPr/>
          </p:nvSpPr>
          <p:spPr bwMode="auto">
            <a:xfrm>
              <a:off x="263077" y="3093589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Oval 211"/>
            <p:cNvSpPr>
              <a:spLocks noChangeArrowheads="1"/>
            </p:cNvSpPr>
            <p:nvPr/>
          </p:nvSpPr>
          <p:spPr bwMode="auto">
            <a:xfrm>
              <a:off x="638176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Oval 212"/>
            <p:cNvSpPr>
              <a:spLocks noChangeArrowheads="1"/>
            </p:cNvSpPr>
            <p:nvPr/>
          </p:nvSpPr>
          <p:spPr bwMode="auto">
            <a:xfrm>
              <a:off x="1028701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213"/>
            <p:cNvSpPr>
              <a:spLocks noChangeArrowheads="1"/>
            </p:cNvSpPr>
            <p:nvPr/>
          </p:nvSpPr>
          <p:spPr bwMode="auto">
            <a:xfrm>
              <a:off x="1417638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Oval 214"/>
            <p:cNvSpPr>
              <a:spLocks noChangeArrowheads="1"/>
            </p:cNvSpPr>
            <p:nvPr/>
          </p:nvSpPr>
          <p:spPr bwMode="auto">
            <a:xfrm>
              <a:off x="1806576" y="3079750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Oval 215"/>
            <p:cNvSpPr>
              <a:spLocks noChangeArrowheads="1"/>
            </p:cNvSpPr>
            <p:nvPr/>
          </p:nvSpPr>
          <p:spPr bwMode="auto">
            <a:xfrm>
              <a:off x="2197101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Oval 216"/>
            <p:cNvSpPr>
              <a:spLocks noChangeArrowheads="1"/>
            </p:cNvSpPr>
            <p:nvPr/>
          </p:nvSpPr>
          <p:spPr bwMode="auto">
            <a:xfrm>
              <a:off x="2586038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Oval 217"/>
            <p:cNvSpPr>
              <a:spLocks noChangeArrowheads="1"/>
            </p:cNvSpPr>
            <p:nvPr/>
          </p:nvSpPr>
          <p:spPr bwMode="auto">
            <a:xfrm>
              <a:off x="2974976" y="3079750"/>
              <a:ext cx="87313" cy="873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Oval 218"/>
            <p:cNvSpPr>
              <a:spLocks noChangeArrowheads="1"/>
            </p:cNvSpPr>
            <p:nvPr/>
          </p:nvSpPr>
          <p:spPr bwMode="auto">
            <a:xfrm>
              <a:off x="3363913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Oval 219"/>
            <p:cNvSpPr>
              <a:spLocks noChangeArrowheads="1"/>
            </p:cNvSpPr>
            <p:nvPr/>
          </p:nvSpPr>
          <p:spPr bwMode="auto">
            <a:xfrm>
              <a:off x="3772210" y="3098764"/>
              <a:ext cx="50182" cy="492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Oval 220"/>
            <p:cNvSpPr>
              <a:spLocks noChangeArrowheads="1"/>
            </p:cNvSpPr>
            <p:nvPr/>
          </p:nvSpPr>
          <p:spPr bwMode="auto">
            <a:xfrm>
              <a:off x="4143376" y="3079750"/>
              <a:ext cx="87313" cy="873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90" name="Oval 221"/>
            <p:cNvSpPr>
              <a:spLocks noChangeArrowheads="1"/>
            </p:cNvSpPr>
            <p:nvPr/>
          </p:nvSpPr>
          <p:spPr bwMode="auto">
            <a:xfrm>
              <a:off x="4532313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Oval 222"/>
            <p:cNvSpPr>
              <a:spLocks noChangeArrowheads="1"/>
            </p:cNvSpPr>
            <p:nvPr/>
          </p:nvSpPr>
          <p:spPr bwMode="auto">
            <a:xfrm>
              <a:off x="4922838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Oval 223"/>
            <p:cNvSpPr>
              <a:spLocks noChangeArrowheads="1"/>
            </p:cNvSpPr>
            <p:nvPr/>
          </p:nvSpPr>
          <p:spPr bwMode="auto">
            <a:xfrm>
              <a:off x="5311776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Oval 224"/>
            <p:cNvSpPr>
              <a:spLocks noChangeArrowheads="1"/>
            </p:cNvSpPr>
            <p:nvPr/>
          </p:nvSpPr>
          <p:spPr bwMode="auto">
            <a:xfrm>
              <a:off x="5700713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Oval 225"/>
            <p:cNvSpPr>
              <a:spLocks noChangeArrowheads="1"/>
            </p:cNvSpPr>
            <p:nvPr/>
          </p:nvSpPr>
          <p:spPr bwMode="auto">
            <a:xfrm>
              <a:off x="6089651" y="3079750"/>
              <a:ext cx="87313" cy="873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Oval 226"/>
            <p:cNvSpPr>
              <a:spLocks noChangeArrowheads="1"/>
            </p:cNvSpPr>
            <p:nvPr/>
          </p:nvSpPr>
          <p:spPr bwMode="auto">
            <a:xfrm>
              <a:off x="6478588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Oval 227"/>
            <p:cNvSpPr>
              <a:spLocks noChangeArrowheads="1"/>
            </p:cNvSpPr>
            <p:nvPr/>
          </p:nvSpPr>
          <p:spPr bwMode="auto">
            <a:xfrm>
              <a:off x="6867526" y="3079750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Oval 228"/>
            <p:cNvSpPr>
              <a:spLocks noChangeArrowheads="1"/>
            </p:cNvSpPr>
            <p:nvPr/>
          </p:nvSpPr>
          <p:spPr bwMode="auto">
            <a:xfrm>
              <a:off x="7271890" y="3093589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Oval 229"/>
            <p:cNvSpPr>
              <a:spLocks noChangeArrowheads="1"/>
            </p:cNvSpPr>
            <p:nvPr/>
          </p:nvSpPr>
          <p:spPr bwMode="auto">
            <a:xfrm>
              <a:off x="7646988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Oval 230"/>
            <p:cNvSpPr>
              <a:spLocks noChangeArrowheads="1"/>
            </p:cNvSpPr>
            <p:nvPr/>
          </p:nvSpPr>
          <p:spPr bwMode="auto">
            <a:xfrm>
              <a:off x="8051352" y="3093589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Oval 231"/>
            <p:cNvSpPr>
              <a:spLocks noChangeArrowheads="1"/>
            </p:cNvSpPr>
            <p:nvPr/>
          </p:nvSpPr>
          <p:spPr bwMode="auto">
            <a:xfrm>
              <a:off x="8426451" y="307975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Oval 232"/>
            <p:cNvSpPr>
              <a:spLocks noChangeArrowheads="1"/>
            </p:cNvSpPr>
            <p:nvPr/>
          </p:nvSpPr>
          <p:spPr bwMode="auto">
            <a:xfrm>
              <a:off x="8815388" y="3079750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Oval 239"/>
            <p:cNvSpPr>
              <a:spLocks noChangeArrowheads="1"/>
            </p:cNvSpPr>
            <p:nvPr/>
          </p:nvSpPr>
          <p:spPr bwMode="auto">
            <a:xfrm>
              <a:off x="268252" y="3486114"/>
              <a:ext cx="49285" cy="492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Oval 240"/>
            <p:cNvSpPr>
              <a:spLocks noChangeArrowheads="1"/>
            </p:cNvSpPr>
            <p:nvPr/>
          </p:nvSpPr>
          <p:spPr bwMode="auto">
            <a:xfrm>
              <a:off x="652015" y="3480939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Oval 241"/>
            <p:cNvSpPr>
              <a:spLocks noChangeArrowheads="1"/>
            </p:cNvSpPr>
            <p:nvPr/>
          </p:nvSpPr>
          <p:spPr bwMode="auto">
            <a:xfrm>
              <a:off x="1028701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Oval 242"/>
            <p:cNvSpPr>
              <a:spLocks noChangeArrowheads="1"/>
            </p:cNvSpPr>
            <p:nvPr/>
          </p:nvSpPr>
          <p:spPr bwMode="auto">
            <a:xfrm>
              <a:off x="1431477" y="3480939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Oval 243"/>
            <p:cNvSpPr>
              <a:spLocks noChangeArrowheads="1"/>
            </p:cNvSpPr>
            <p:nvPr/>
          </p:nvSpPr>
          <p:spPr bwMode="auto">
            <a:xfrm>
              <a:off x="1806576" y="3467100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Oval 244"/>
            <p:cNvSpPr>
              <a:spLocks noChangeArrowheads="1"/>
            </p:cNvSpPr>
            <p:nvPr/>
          </p:nvSpPr>
          <p:spPr bwMode="auto">
            <a:xfrm>
              <a:off x="2197101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Oval 245"/>
            <p:cNvSpPr>
              <a:spLocks noChangeArrowheads="1"/>
            </p:cNvSpPr>
            <p:nvPr/>
          </p:nvSpPr>
          <p:spPr bwMode="auto">
            <a:xfrm>
              <a:off x="2586038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Oval 246"/>
            <p:cNvSpPr>
              <a:spLocks noChangeArrowheads="1"/>
            </p:cNvSpPr>
            <p:nvPr/>
          </p:nvSpPr>
          <p:spPr bwMode="auto">
            <a:xfrm>
              <a:off x="2974976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Oval 247"/>
            <p:cNvSpPr>
              <a:spLocks noChangeArrowheads="1"/>
            </p:cNvSpPr>
            <p:nvPr/>
          </p:nvSpPr>
          <p:spPr bwMode="auto">
            <a:xfrm>
              <a:off x="3363913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Oval 248"/>
            <p:cNvSpPr>
              <a:spLocks noChangeArrowheads="1"/>
            </p:cNvSpPr>
            <p:nvPr/>
          </p:nvSpPr>
          <p:spPr bwMode="auto">
            <a:xfrm>
              <a:off x="3752851" y="3467100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Oval 249"/>
            <p:cNvSpPr>
              <a:spLocks noChangeArrowheads="1"/>
            </p:cNvSpPr>
            <p:nvPr/>
          </p:nvSpPr>
          <p:spPr bwMode="auto">
            <a:xfrm>
              <a:off x="4143376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Oval 250"/>
            <p:cNvSpPr>
              <a:spLocks noChangeArrowheads="1"/>
            </p:cNvSpPr>
            <p:nvPr/>
          </p:nvSpPr>
          <p:spPr bwMode="auto">
            <a:xfrm>
              <a:off x="4532313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Oval 251"/>
            <p:cNvSpPr>
              <a:spLocks noChangeArrowheads="1"/>
            </p:cNvSpPr>
            <p:nvPr/>
          </p:nvSpPr>
          <p:spPr bwMode="auto">
            <a:xfrm>
              <a:off x="4922838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Oval 252"/>
            <p:cNvSpPr>
              <a:spLocks noChangeArrowheads="1"/>
            </p:cNvSpPr>
            <p:nvPr/>
          </p:nvSpPr>
          <p:spPr bwMode="auto">
            <a:xfrm>
              <a:off x="5325615" y="3480939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Oval 253"/>
            <p:cNvSpPr>
              <a:spLocks noChangeArrowheads="1"/>
            </p:cNvSpPr>
            <p:nvPr/>
          </p:nvSpPr>
          <p:spPr bwMode="auto">
            <a:xfrm>
              <a:off x="5700713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Oval 254"/>
            <p:cNvSpPr>
              <a:spLocks noChangeArrowheads="1"/>
            </p:cNvSpPr>
            <p:nvPr/>
          </p:nvSpPr>
          <p:spPr bwMode="auto">
            <a:xfrm>
              <a:off x="6089651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Oval 255"/>
            <p:cNvSpPr>
              <a:spLocks noChangeArrowheads="1"/>
            </p:cNvSpPr>
            <p:nvPr/>
          </p:nvSpPr>
          <p:spPr bwMode="auto">
            <a:xfrm>
              <a:off x="6478588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Oval 256"/>
            <p:cNvSpPr>
              <a:spLocks noChangeArrowheads="1"/>
            </p:cNvSpPr>
            <p:nvPr/>
          </p:nvSpPr>
          <p:spPr bwMode="auto">
            <a:xfrm>
              <a:off x="6867526" y="3467100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Oval 257"/>
            <p:cNvSpPr>
              <a:spLocks noChangeArrowheads="1"/>
            </p:cNvSpPr>
            <p:nvPr/>
          </p:nvSpPr>
          <p:spPr bwMode="auto">
            <a:xfrm>
              <a:off x="7258051" y="3467100"/>
              <a:ext cx="87313" cy="87312"/>
            </a:xfrm>
            <a:prstGeom prst="ellipse">
              <a:avLst/>
            </a:prstGeom>
            <a:solidFill>
              <a:srgbClr val="DFDF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Oval 258"/>
            <p:cNvSpPr>
              <a:spLocks noChangeArrowheads="1"/>
            </p:cNvSpPr>
            <p:nvPr/>
          </p:nvSpPr>
          <p:spPr bwMode="auto">
            <a:xfrm>
              <a:off x="7646988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Oval 259"/>
            <p:cNvSpPr>
              <a:spLocks noChangeArrowheads="1"/>
            </p:cNvSpPr>
            <p:nvPr/>
          </p:nvSpPr>
          <p:spPr bwMode="auto">
            <a:xfrm>
              <a:off x="8037513" y="3467100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Oval 260"/>
            <p:cNvSpPr>
              <a:spLocks noChangeArrowheads="1"/>
            </p:cNvSpPr>
            <p:nvPr/>
          </p:nvSpPr>
          <p:spPr bwMode="auto">
            <a:xfrm>
              <a:off x="8440290" y="3480939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Oval 261"/>
            <p:cNvSpPr>
              <a:spLocks noChangeArrowheads="1"/>
            </p:cNvSpPr>
            <p:nvPr/>
          </p:nvSpPr>
          <p:spPr bwMode="auto">
            <a:xfrm>
              <a:off x="8834747" y="3486114"/>
              <a:ext cx="50182" cy="49285"/>
            </a:xfrm>
            <a:prstGeom prst="ellipse">
              <a:avLst/>
            </a:prstGeom>
            <a:solidFill>
              <a:srgbClr val="DFDF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Oval 268"/>
            <p:cNvSpPr>
              <a:spLocks noChangeArrowheads="1"/>
            </p:cNvSpPr>
            <p:nvPr/>
          </p:nvSpPr>
          <p:spPr bwMode="auto">
            <a:xfrm>
              <a:off x="249238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Oval 269"/>
            <p:cNvSpPr>
              <a:spLocks noChangeArrowheads="1"/>
            </p:cNvSpPr>
            <p:nvPr/>
          </p:nvSpPr>
          <p:spPr bwMode="auto">
            <a:xfrm>
              <a:off x="657226" y="3852863"/>
              <a:ext cx="87313" cy="889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127" name="Oval 270"/>
            <p:cNvSpPr>
              <a:spLocks noChangeArrowheads="1"/>
            </p:cNvSpPr>
            <p:nvPr/>
          </p:nvSpPr>
          <p:spPr bwMode="auto">
            <a:xfrm>
              <a:off x="1042540" y="3866953"/>
              <a:ext cx="59635" cy="6072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Oval 271"/>
            <p:cNvSpPr>
              <a:spLocks noChangeArrowheads="1"/>
            </p:cNvSpPr>
            <p:nvPr/>
          </p:nvSpPr>
          <p:spPr bwMode="auto">
            <a:xfrm>
              <a:off x="1417638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Oval 272"/>
            <p:cNvSpPr>
              <a:spLocks noChangeArrowheads="1"/>
            </p:cNvSpPr>
            <p:nvPr/>
          </p:nvSpPr>
          <p:spPr bwMode="auto">
            <a:xfrm>
              <a:off x="1806576" y="3852863"/>
              <a:ext cx="88900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Oval 273"/>
            <p:cNvSpPr>
              <a:spLocks noChangeArrowheads="1"/>
            </p:cNvSpPr>
            <p:nvPr/>
          </p:nvSpPr>
          <p:spPr bwMode="auto">
            <a:xfrm>
              <a:off x="2197101" y="3852863"/>
              <a:ext cx="87313" cy="88900"/>
            </a:xfrm>
            <a:prstGeom prst="ellipse">
              <a:avLst/>
            </a:prstGeom>
            <a:solidFill>
              <a:srgbClr val="DFDF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Oval 274"/>
            <p:cNvSpPr>
              <a:spLocks noChangeArrowheads="1"/>
            </p:cNvSpPr>
            <p:nvPr/>
          </p:nvSpPr>
          <p:spPr bwMode="auto">
            <a:xfrm>
              <a:off x="2586038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Oval 275"/>
            <p:cNvSpPr>
              <a:spLocks noChangeArrowheads="1"/>
            </p:cNvSpPr>
            <p:nvPr/>
          </p:nvSpPr>
          <p:spPr bwMode="auto">
            <a:xfrm>
              <a:off x="2974976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Oval 276"/>
            <p:cNvSpPr>
              <a:spLocks noChangeArrowheads="1"/>
            </p:cNvSpPr>
            <p:nvPr/>
          </p:nvSpPr>
          <p:spPr bwMode="auto">
            <a:xfrm>
              <a:off x="3363913" y="3852863"/>
              <a:ext cx="87313" cy="8890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Oval 277"/>
            <p:cNvSpPr>
              <a:spLocks noChangeArrowheads="1"/>
            </p:cNvSpPr>
            <p:nvPr/>
          </p:nvSpPr>
          <p:spPr bwMode="auto">
            <a:xfrm>
              <a:off x="3752851" y="3852863"/>
              <a:ext cx="88900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Oval 278"/>
            <p:cNvSpPr>
              <a:spLocks noChangeArrowheads="1"/>
            </p:cNvSpPr>
            <p:nvPr/>
          </p:nvSpPr>
          <p:spPr bwMode="auto">
            <a:xfrm>
              <a:off x="4143376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Oval 279"/>
            <p:cNvSpPr>
              <a:spLocks noChangeArrowheads="1"/>
            </p:cNvSpPr>
            <p:nvPr/>
          </p:nvSpPr>
          <p:spPr bwMode="auto">
            <a:xfrm>
              <a:off x="4532313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Oval 280"/>
            <p:cNvSpPr>
              <a:spLocks noChangeArrowheads="1"/>
            </p:cNvSpPr>
            <p:nvPr/>
          </p:nvSpPr>
          <p:spPr bwMode="auto">
            <a:xfrm>
              <a:off x="4922838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Oval 281"/>
            <p:cNvSpPr>
              <a:spLocks noChangeArrowheads="1"/>
            </p:cNvSpPr>
            <p:nvPr/>
          </p:nvSpPr>
          <p:spPr bwMode="auto">
            <a:xfrm>
              <a:off x="5311776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Oval 282"/>
            <p:cNvSpPr>
              <a:spLocks noChangeArrowheads="1"/>
            </p:cNvSpPr>
            <p:nvPr/>
          </p:nvSpPr>
          <p:spPr bwMode="auto">
            <a:xfrm>
              <a:off x="5700713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Oval 283"/>
            <p:cNvSpPr>
              <a:spLocks noChangeArrowheads="1"/>
            </p:cNvSpPr>
            <p:nvPr/>
          </p:nvSpPr>
          <p:spPr bwMode="auto">
            <a:xfrm>
              <a:off x="6089651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Oval 284"/>
            <p:cNvSpPr>
              <a:spLocks noChangeArrowheads="1"/>
            </p:cNvSpPr>
            <p:nvPr/>
          </p:nvSpPr>
          <p:spPr bwMode="auto">
            <a:xfrm>
              <a:off x="6478588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Oval 285"/>
            <p:cNvSpPr>
              <a:spLocks noChangeArrowheads="1"/>
            </p:cNvSpPr>
            <p:nvPr/>
          </p:nvSpPr>
          <p:spPr bwMode="auto">
            <a:xfrm>
              <a:off x="6867526" y="3852863"/>
              <a:ext cx="88900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Oval 286"/>
            <p:cNvSpPr>
              <a:spLocks noChangeArrowheads="1"/>
            </p:cNvSpPr>
            <p:nvPr/>
          </p:nvSpPr>
          <p:spPr bwMode="auto">
            <a:xfrm>
              <a:off x="7277065" y="3872222"/>
              <a:ext cx="49285" cy="501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Oval 287"/>
            <p:cNvSpPr>
              <a:spLocks noChangeArrowheads="1"/>
            </p:cNvSpPr>
            <p:nvPr/>
          </p:nvSpPr>
          <p:spPr bwMode="auto">
            <a:xfrm>
              <a:off x="7660827" y="3866953"/>
              <a:ext cx="59635" cy="6072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Oval 288"/>
            <p:cNvSpPr>
              <a:spLocks noChangeArrowheads="1"/>
            </p:cNvSpPr>
            <p:nvPr/>
          </p:nvSpPr>
          <p:spPr bwMode="auto">
            <a:xfrm>
              <a:off x="8037513" y="3852863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Oval 289"/>
            <p:cNvSpPr>
              <a:spLocks noChangeArrowheads="1"/>
            </p:cNvSpPr>
            <p:nvPr/>
          </p:nvSpPr>
          <p:spPr bwMode="auto">
            <a:xfrm>
              <a:off x="8440290" y="3866953"/>
              <a:ext cx="59635" cy="6072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Oval 290"/>
            <p:cNvSpPr>
              <a:spLocks noChangeArrowheads="1"/>
            </p:cNvSpPr>
            <p:nvPr/>
          </p:nvSpPr>
          <p:spPr bwMode="auto">
            <a:xfrm>
              <a:off x="8815388" y="3852863"/>
              <a:ext cx="88900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Oval 297"/>
            <p:cNvSpPr>
              <a:spLocks noChangeArrowheads="1"/>
            </p:cNvSpPr>
            <p:nvPr/>
          </p:nvSpPr>
          <p:spPr bwMode="auto">
            <a:xfrm>
              <a:off x="268252" y="4257984"/>
              <a:ext cx="49285" cy="501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Oval 298"/>
            <p:cNvSpPr>
              <a:spLocks noChangeArrowheads="1"/>
            </p:cNvSpPr>
            <p:nvPr/>
          </p:nvSpPr>
          <p:spPr bwMode="auto">
            <a:xfrm>
              <a:off x="638176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Oval 299"/>
            <p:cNvSpPr>
              <a:spLocks noChangeArrowheads="1"/>
            </p:cNvSpPr>
            <p:nvPr/>
          </p:nvSpPr>
          <p:spPr bwMode="auto">
            <a:xfrm>
              <a:off x="1028701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Oval 300"/>
            <p:cNvSpPr>
              <a:spLocks noChangeArrowheads="1"/>
            </p:cNvSpPr>
            <p:nvPr/>
          </p:nvSpPr>
          <p:spPr bwMode="auto">
            <a:xfrm>
              <a:off x="1417638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Oval 301"/>
            <p:cNvSpPr>
              <a:spLocks noChangeArrowheads="1"/>
            </p:cNvSpPr>
            <p:nvPr/>
          </p:nvSpPr>
          <p:spPr bwMode="auto">
            <a:xfrm>
              <a:off x="1806576" y="4238625"/>
              <a:ext cx="88900" cy="889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Oval 302"/>
            <p:cNvSpPr>
              <a:spLocks noChangeArrowheads="1"/>
            </p:cNvSpPr>
            <p:nvPr/>
          </p:nvSpPr>
          <p:spPr bwMode="auto">
            <a:xfrm>
              <a:off x="2197101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Oval 303"/>
            <p:cNvSpPr>
              <a:spLocks noChangeArrowheads="1"/>
            </p:cNvSpPr>
            <p:nvPr/>
          </p:nvSpPr>
          <p:spPr bwMode="auto">
            <a:xfrm>
              <a:off x="2607292" y="4260265"/>
              <a:ext cx="44805" cy="4562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Oval 304"/>
            <p:cNvSpPr>
              <a:spLocks noChangeArrowheads="1"/>
            </p:cNvSpPr>
            <p:nvPr/>
          </p:nvSpPr>
          <p:spPr bwMode="auto">
            <a:xfrm>
              <a:off x="2974976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Oval 305"/>
            <p:cNvSpPr>
              <a:spLocks noChangeArrowheads="1"/>
            </p:cNvSpPr>
            <p:nvPr/>
          </p:nvSpPr>
          <p:spPr bwMode="auto">
            <a:xfrm>
              <a:off x="3363913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Oval 306"/>
            <p:cNvSpPr>
              <a:spLocks noChangeArrowheads="1"/>
            </p:cNvSpPr>
            <p:nvPr/>
          </p:nvSpPr>
          <p:spPr bwMode="auto">
            <a:xfrm>
              <a:off x="3752851" y="4238625"/>
              <a:ext cx="88900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Oval 307"/>
            <p:cNvSpPr>
              <a:spLocks noChangeArrowheads="1"/>
            </p:cNvSpPr>
            <p:nvPr/>
          </p:nvSpPr>
          <p:spPr bwMode="auto">
            <a:xfrm>
              <a:off x="4143376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Oval 308"/>
            <p:cNvSpPr>
              <a:spLocks noChangeArrowheads="1"/>
            </p:cNvSpPr>
            <p:nvPr/>
          </p:nvSpPr>
          <p:spPr bwMode="auto">
            <a:xfrm>
              <a:off x="4532313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Oval 309"/>
            <p:cNvSpPr>
              <a:spLocks noChangeArrowheads="1"/>
            </p:cNvSpPr>
            <p:nvPr/>
          </p:nvSpPr>
          <p:spPr bwMode="auto">
            <a:xfrm>
              <a:off x="4922838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Oval 310"/>
            <p:cNvSpPr>
              <a:spLocks noChangeArrowheads="1"/>
            </p:cNvSpPr>
            <p:nvPr/>
          </p:nvSpPr>
          <p:spPr bwMode="auto">
            <a:xfrm>
              <a:off x="5325615" y="4252715"/>
              <a:ext cx="59635" cy="6072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Oval 311"/>
            <p:cNvSpPr>
              <a:spLocks noChangeArrowheads="1"/>
            </p:cNvSpPr>
            <p:nvPr/>
          </p:nvSpPr>
          <p:spPr bwMode="auto">
            <a:xfrm>
              <a:off x="5719727" y="4257984"/>
              <a:ext cx="49285" cy="501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Oval 312"/>
            <p:cNvSpPr>
              <a:spLocks noChangeArrowheads="1"/>
            </p:cNvSpPr>
            <p:nvPr/>
          </p:nvSpPr>
          <p:spPr bwMode="auto">
            <a:xfrm>
              <a:off x="6089651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Oval 313"/>
            <p:cNvSpPr>
              <a:spLocks noChangeArrowheads="1"/>
            </p:cNvSpPr>
            <p:nvPr/>
          </p:nvSpPr>
          <p:spPr bwMode="auto">
            <a:xfrm>
              <a:off x="6497602" y="4257984"/>
              <a:ext cx="49285" cy="501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Oval 314"/>
            <p:cNvSpPr>
              <a:spLocks noChangeArrowheads="1"/>
            </p:cNvSpPr>
            <p:nvPr/>
          </p:nvSpPr>
          <p:spPr bwMode="auto">
            <a:xfrm>
              <a:off x="6867526" y="4238625"/>
              <a:ext cx="88900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Oval 315"/>
            <p:cNvSpPr>
              <a:spLocks noChangeArrowheads="1"/>
            </p:cNvSpPr>
            <p:nvPr/>
          </p:nvSpPr>
          <p:spPr bwMode="auto">
            <a:xfrm>
              <a:off x="7271890" y="4252715"/>
              <a:ext cx="59635" cy="6072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Oval 316"/>
            <p:cNvSpPr>
              <a:spLocks noChangeArrowheads="1"/>
            </p:cNvSpPr>
            <p:nvPr/>
          </p:nvSpPr>
          <p:spPr bwMode="auto">
            <a:xfrm>
              <a:off x="7646988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Oval 317"/>
            <p:cNvSpPr>
              <a:spLocks noChangeArrowheads="1"/>
            </p:cNvSpPr>
            <p:nvPr/>
          </p:nvSpPr>
          <p:spPr bwMode="auto">
            <a:xfrm>
              <a:off x="8037513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Oval 318"/>
            <p:cNvSpPr>
              <a:spLocks noChangeArrowheads="1"/>
            </p:cNvSpPr>
            <p:nvPr/>
          </p:nvSpPr>
          <p:spPr bwMode="auto">
            <a:xfrm>
              <a:off x="8426451" y="4238625"/>
              <a:ext cx="87313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Oval 319"/>
            <p:cNvSpPr>
              <a:spLocks noChangeArrowheads="1"/>
            </p:cNvSpPr>
            <p:nvPr/>
          </p:nvSpPr>
          <p:spPr bwMode="auto">
            <a:xfrm>
              <a:off x="8815388" y="4238625"/>
              <a:ext cx="88900" cy="889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Oval 326"/>
            <p:cNvSpPr>
              <a:spLocks noChangeArrowheads="1"/>
            </p:cNvSpPr>
            <p:nvPr/>
          </p:nvSpPr>
          <p:spPr bwMode="auto">
            <a:xfrm>
              <a:off x="249238" y="4627563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Oval 327"/>
            <p:cNvSpPr>
              <a:spLocks noChangeArrowheads="1"/>
            </p:cNvSpPr>
            <p:nvPr/>
          </p:nvSpPr>
          <p:spPr bwMode="auto">
            <a:xfrm>
              <a:off x="638176" y="4627563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Oval 328"/>
            <p:cNvSpPr>
              <a:spLocks noChangeArrowheads="1"/>
            </p:cNvSpPr>
            <p:nvPr/>
          </p:nvSpPr>
          <p:spPr bwMode="auto">
            <a:xfrm>
              <a:off x="1042540" y="4641402"/>
              <a:ext cx="59635" cy="5963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Oval 329"/>
            <p:cNvSpPr>
              <a:spLocks noChangeArrowheads="1"/>
            </p:cNvSpPr>
            <p:nvPr/>
          </p:nvSpPr>
          <p:spPr bwMode="auto">
            <a:xfrm>
              <a:off x="1417638" y="4627563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Oval 330"/>
            <p:cNvSpPr>
              <a:spLocks noChangeArrowheads="1"/>
            </p:cNvSpPr>
            <p:nvPr/>
          </p:nvSpPr>
          <p:spPr bwMode="auto">
            <a:xfrm>
              <a:off x="1828216" y="4648817"/>
              <a:ext cx="45620" cy="448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Oval 331"/>
            <p:cNvSpPr>
              <a:spLocks noChangeArrowheads="1"/>
            </p:cNvSpPr>
            <p:nvPr/>
          </p:nvSpPr>
          <p:spPr bwMode="auto">
            <a:xfrm>
              <a:off x="2197101" y="4627563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Oval 332"/>
            <p:cNvSpPr>
              <a:spLocks noChangeArrowheads="1"/>
            </p:cNvSpPr>
            <p:nvPr/>
          </p:nvSpPr>
          <p:spPr bwMode="auto">
            <a:xfrm>
              <a:off x="2586038" y="4627563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Oval 333"/>
            <p:cNvSpPr>
              <a:spLocks noChangeArrowheads="1"/>
            </p:cNvSpPr>
            <p:nvPr/>
          </p:nvSpPr>
          <p:spPr bwMode="auto">
            <a:xfrm>
              <a:off x="2974976" y="4627563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Oval 334"/>
            <p:cNvSpPr>
              <a:spLocks noChangeArrowheads="1"/>
            </p:cNvSpPr>
            <p:nvPr/>
          </p:nvSpPr>
          <p:spPr bwMode="auto">
            <a:xfrm>
              <a:off x="3385167" y="4648817"/>
              <a:ext cx="44805" cy="44805"/>
            </a:xfrm>
            <a:prstGeom prst="ellipse">
              <a:avLst/>
            </a:prstGeom>
            <a:solidFill>
              <a:srgbClr val="DFDF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Oval 335"/>
            <p:cNvSpPr>
              <a:spLocks noChangeArrowheads="1"/>
            </p:cNvSpPr>
            <p:nvPr/>
          </p:nvSpPr>
          <p:spPr bwMode="auto">
            <a:xfrm>
              <a:off x="3766941" y="4641402"/>
              <a:ext cx="60720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Oval 336"/>
            <p:cNvSpPr>
              <a:spLocks noChangeArrowheads="1"/>
            </p:cNvSpPr>
            <p:nvPr/>
          </p:nvSpPr>
          <p:spPr bwMode="auto">
            <a:xfrm>
              <a:off x="4143376" y="4627563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Oval 337"/>
            <p:cNvSpPr>
              <a:spLocks noChangeArrowheads="1"/>
            </p:cNvSpPr>
            <p:nvPr/>
          </p:nvSpPr>
          <p:spPr bwMode="auto">
            <a:xfrm>
              <a:off x="4546152" y="4641402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Oval 338"/>
            <p:cNvSpPr>
              <a:spLocks noChangeArrowheads="1"/>
            </p:cNvSpPr>
            <p:nvPr/>
          </p:nvSpPr>
          <p:spPr bwMode="auto">
            <a:xfrm>
              <a:off x="4922838" y="4627563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Oval 339"/>
            <p:cNvSpPr>
              <a:spLocks noChangeArrowheads="1"/>
            </p:cNvSpPr>
            <p:nvPr/>
          </p:nvSpPr>
          <p:spPr bwMode="auto">
            <a:xfrm>
              <a:off x="5330790" y="4646577"/>
              <a:ext cx="49285" cy="492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Oval 340"/>
            <p:cNvSpPr>
              <a:spLocks noChangeArrowheads="1"/>
            </p:cNvSpPr>
            <p:nvPr/>
          </p:nvSpPr>
          <p:spPr bwMode="auto">
            <a:xfrm>
              <a:off x="5700713" y="4627563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Oval 341"/>
            <p:cNvSpPr>
              <a:spLocks noChangeArrowheads="1"/>
            </p:cNvSpPr>
            <p:nvPr/>
          </p:nvSpPr>
          <p:spPr bwMode="auto">
            <a:xfrm>
              <a:off x="6103490" y="4641402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Oval 342"/>
            <p:cNvSpPr>
              <a:spLocks noChangeArrowheads="1"/>
            </p:cNvSpPr>
            <p:nvPr/>
          </p:nvSpPr>
          <p:spPr bwMode="auto">
            <a:xfrm>
              <a:off x="6478588" y="4627563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Oval 343"/>
            <p:cNvSpPr>
              <a:spLocks noChangeArrowheads="1"/>
            </p:cNvSpPr>
            <p:nvPr/>
          </p:nvSpPr>
          <p:spPr bwMode="auto">
            <a:xfrm>
              <a:off x="6867526" y="4627563"/>
              <a:ext cx="88900" cy="8731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Oval 344"/>
            <p:cNvSpPr>
              <a:spLocks noChangeArrowheads="1"/>
            </p:cNvSpPr>
            <p:nvPr/>
          </p:nvSpPr>
          <p:spPr bwMode="auto">
            <a:xfrm>
              <a:off x="7271890" y="4641402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Oval 345"/>
            <p:cNvSpPr>
              <a:spLocks noChangeArrowheads="1"/>
            </p:cNvSpPr>
            <p:nvPr/>
          </p:nvSpPr>
          <p:spPr bwMode="auto">
            <a:xfrm>
              <a:off x="7666002" y="4646577"/>
              <a:ext cx="49285" cy="492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Oval 346"/>
            <p:cNvSpPr>
              <a:spLocks noChangeArrowheads="1"/>
            </p:cNvSpPr>
            <p:nvPr/>
          </p:nvSpPr>
          <p:spPr bwMode="auto">
            <a:xfrm>
              <a:off x="8037513" y="4627563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Oval 347"/>
            <p:cNvSpPr>
              <a:spLocks noChangeArrowheads="1"/>
            </p:cNvSpPr>
            <p:nvPr/>
          </p:nvSpPr>
          <p:spPr bwMode="auto">
            <a:xfrm>
              <a:off x="8440290" y="4641402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Oval 348"/>
            <p:cNvSpPr>
              <a:spLocks noChangeArrowheads="1"/>
            </p:cNvSpPr>
            <p:nvPr/>
          </p:nvSpPr>
          <p:spPr bwMode="auto">
            <a:xfrm>
              <a:off x="8815388" y="4627563"/>
              <a:ext cx="88900" cy="87312"/>
            </a:xfrm>
            <a:prstGeom prst="ellipse">
              <a:avLst/>
            </a:prstGeom>
            <a:solidFill>
              <a:srgbClr val="DFDF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Oval 355"/>
            <p:cNvSpPr>
              <a:spLocks noChangeArrowheads="1"/>
            </p:cNvSpPr>
            <p:nvPr/>
          </p:nvSpPr>
          <p:spPr bwMode="auto">
            <a:xfrm>
              <a:off x="263077" y="50271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Oval 356"/>
            <p:cNvSpPr>
              <a:spLocks noChangeArrowheads="1"/>
            </p:cNvSpPr>
            <p:nvPr/>
          </p:nvSpPr>
          <p:spPr bwMode="auto">
            <a:xfrm>
              <a:off x="638176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Oval 357"/>
            <p:cNvSpPr>
              <a:spLocks noChangeArrowheads="1"/>
            </p:cNvSpPr>
            <p:nvPr/>
          </p:nvSpPr>
          <p:spPr bwMode="auto">
            <a:xfrm>
              <a:off x="1042540" y="50271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Oval 358"/>
            <p:cNvSpPr>
              <a:spLocks noChangeArrowheads="1"/>
            </p:cNvSpPr>
            <p:nvPr/>
          </p:nvSpPr>
          <p:spPr bwMode="auto">
            <a:xfrm>
              <a:off x="1417638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Oval 359"/>
            <p:cNvSpPr>
              <a:spLocks noChangeArrowheads="1"/>
            </p:cNvSpPr>
            <p:nvPr/>
          </p:nvSpPr>
          <p:spPr bwMode="auto">
            <a:xfrm>
              <a:off x="1806576" y="5013325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Oval 360"/>
            <p:cNvSpPr>
              <a:spLocks noChangeArrowheads="1"/>
            </p:cNvSpPr>
            <p:nvPr/>
          </p:nvSpPr>
          <p:spPr bwMode="auto">
            <a:xfrm>
              <a:off x="2197101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Oval 361"/>
            <p:cNvSpPr>
              <a:spLocks noChangeArrowheads="1"/>
            </p:cNvSpPr>
            <p:nvPr/>
          </p:nvSpPr>
          <p:spPr bwMode="auto">
            <a:xfrm>
              <a:off x="2607292" y="5034579"/>
              <a:ext cx="44805" cy="448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Oval 362"/>
            <p:cNvSpPr>
              <a:spLocks noChangeArrowheads="1"/>
            </p:cNvSpPr>
            <p:nvPr/>
          </p:nvSpPr>
          <p:spPr bwMode="auto">
            <a:xfrm>
              <a:off x="2974976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Oval 363"/>
            <p:cNvSpPr>
              <a:spLocks noChangeArrowheads="1"/>
            </p:cNvSpPr>
            <p:nvPr/>
          </p:nvSpPr>
          <p:spPr bwMode="auto">
            <a:xfrm>
              <a:off x="3363913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Oval 364"/>
            <p:cNvSpPr>
              <a:spLocks noChangeArrowheads="1"/>
            </p:cNvSpPr>
            <p:nvPr/>
          </p:nvSpPr>
          <p:spPr bwMode="auto">
            <a:xfrm>
              <a:off x="3752851" y="5013325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Oval 365"/>
            <p:cNvSpPr>
              <a:spLocks noChangeArrowheads="1"/>
            </p:cNvSpPr>
            <p:nvPr/>
          </p:nvSpPr>
          <p:spPr bwMode="auto">
            <a:xfrm>
              <a:off x="4162390" y="5032339"/>
              <a:ext cx="49285" cy="492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Oval 366"/>
            <p:cNvSpPr>
              <a:spLocks noChangeArrowheads="1"/>
            </p:cNvSpPr>
            <p:nvPr/>
          </p:nvSpPr>
          <p:spPr bwMode="auto">
            <a:xfrm>
              <a:off x="4532313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Oval 367"/>
            <p:cNvSpPr>
              <a:spLocks noChangeArrowheads="1"/>
            </p:cNvSpPr>
            <p:nvPr/>
          </p:nvSpPr>
          <p:spPr bwMode="auto">
            <a:xfrm>
              <a:off x="4922838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Oval 368"/>
            <p:cNvSpPr>
              <a:spLocks noChangeArrowheads="1"/>
            </p:cNvSpPr>
            <p:nvPr/>
          </p:nvSpPr>
          <p:spPr bwMode="auto">
            <a:xfrm>
              <a:off x="5325615" y="5027164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Oval 369"/>
            <p:cNvSpPr>
              <a:spLocks noChangeArrowheads="1"/>
            </p:cNvSpPr>
            <p:nvPr/>
          </p:nvSpPr>
          <p:spPr bwMode="auto">
            <a:xfrm>
              <a:off x="5700713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Oval 370"/>
            <p:cNvSpPr>
              <a:spLocks noChangeArrowheads="1"/>
            </p:cNvSpPr>
            <p:nvPr/>
          </p:nvSpPr>
          <p:spPr bwMode="auto">
            <a:xfrm>
              <a:off x="6108665" y="5032339"/>
              <a:ext cx="49285" cy="492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Oval 371"/>
            <p:cNvSpPr>
              <a:spLocks noChangeArrowheads="1"/>
            </p:cNvSpPr>
            <p:nvPr/>
          </p:nvSpPr>
          <p:spPr bwMode="auto">
            <a:xfrm>
              <a:off x="6478588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Oval 372"/>
            <p:cNvSpPr>
              <a:spLocks noChangeArrowheads="1"/>
            </p:cNvSpPr>
            <p:nvPr/>
          </p:nvSpPr>
          <p:spPr bwMode="auto">
            <a:xfrm>
              <a:off x="6867526" y="5013325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Oval 373"/>
            <p:cNvSpPr>
              <a:spLocks noChangeArrowheads="1"/>
            </p:cNvSpPr>
            <p:nvPr/>
          </p:nvSpPr>
          <p:spPr bwMode="auto">
            <a:xfrm>
              <a:off x="7258051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Oval 374"/>
            <p:cNvSpPr>
              <a:spLocks noChangeArrowheads="1"/>
            </p:cNvSpPr>
            <p:nvPr/>
          </p:nvSpPr>
          <p:spPr bwMode="auto">
            <a:xfrm>
              <a:off x="7646988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Oval 375"/>
            <p:cNvSpPr>
              <a:spLocks noChangeArrowheads="1"/>
            </p:cNvSpPr>
            <p:nvPr/>
          </p:nvSpPr>
          <p:spPr bwMode="auto">
            <a:xfrm>
              <a:off x="8037513" y="5013325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Oval 377"/>
            <p:cNvSpPr>
              <a:spLocks noChangeArrowheads="1"/>
            </p:cNvSpPr>
            <p:nvPr/>
          </p:nvSpPr>
          <p:spPr bwMode="auto">
            <a:xfrm>
              <a:off x="8829478" y="5027164"/>
              <a:ext cx="60720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Oval 384"/>
            <p:cNvSpPr>
              <a:spLocks noChangeArrowheads="1"/>
            </p:cNvSpPr>
            <p:nvPr/>
          </p:nvSpPr>
          <p:spPr bwMode="auto">
            <a:xfrm>
              <a:off x="263077" y="5412927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Oval 385"/>
            <p:cNvSpPr>
              <a:spLocks noChangeArrowheads="1"/>
            </p:cNvSpPr>
            <p:nvPr/>
          </p:nvSpPr>
          <p:spPr bwMode="auto">
            <a:xfrm>
              <a:off x="638176" y="5399088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Oval 386"/>
            <p:cNvSpPr>
              <a:spLocks noChangeArrowheads="1"/>
            </p:cNvSpPr>
            <p:nvPr/>
          </p:nvSpPr>
          <p:spPr bwMode="auto">
            <a:xfrm>
              <a:off x="1028701" y="5399088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Oval 387"/>
            <p:cNvSpPr>
              <a:spLocks noChangeArrowheads="1"/>
            </p:cNvSpPr>
            <p:nvPr/>
          </p:nvSpPr>
          <p:spPr bwMode="auto">
            <a:xfrm>
              <a:off x="1450527" y="5412927"/>
              <a:ext cx="59635" cy="59635"/>
            </a:xfrm>
            <a:prstGeom prst="ellipse">
              <a:avLst/>
            </a:prstGeom>
            <a:solidFill>
              <a:srgbClr val="DFDF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Oval 388"/>
            <p:cNvSpPr>
              <a:spLocks noChangeArrowheads="1"/>
            </p:cNvSpPr>
            <p:nvPr/>
          </p:nvSpPr>
          <p:spPr bwMode="auto">
            <a:xfrm>
              <a:off x="1806576" y="5399088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Oval 389"/>
            <p:cNvSpPr>
              <a:spLocks noChangeArrowheads="1"/>
            </p:cNvSpPr>
            <p:nvPr/>
          </p:nvSpPr>
          <p:spPr bwMode="auto">
            <a:xfrm>
              <a:off x="2218355" y="5420342"/>
              <a:ext cx="44805" cy="4480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Oval 390"/>
            <p:cNvSpPr>
              <a:spLocks noChangeArrowheads="1"/>
            </p:cNvSpPr>
            <p:nvPr/>
          </p:nvSpPr>
          <p:spPr bwMode="auto">
            <a:xfrm>
              <a:off x="2586038" y="5399088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Oval 391"/>
            <p:cNvSpPr>
              <a:spLocks noChangeArrowheads="1"/>
            </p:cNvSpPr>
            <p:nvPr/>
          </p:nvSpPr>
          <p:spPr bwMode="auto">
            <a:xfrm>
              <a:off x="2974976" y="5399088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Oval 392"/>
            <p:cNvSpPr>
              <a:spLocks noChangeArrowheads="1"/>
            </p:cNvSpPr>
            <p:nvPr/>
          </p:nvSpPr>
          <p:spPr bwMode="auto">
            <a:xfrm>
              <a:off x="3377752" y="5412927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Oval 393"/>
            <p:cNvSpPr>
              <a:spLocks noChangeArrowheads="1"/>
            </p:cNvSpPr>
            <p:nvPr/>
          </p:nvSpPr>
          <p:spPr bwMode="auto">
            <a:xfrm>
              <a:off x="3752851" y="5399088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Oval 394"/>
            <p:cNvSpPr>
              <a:spLocks noChangeArrowheads="1"/>
            </p:cNvSpPr>
            <p:nvPr/>
          </p:nvSpPr>
          <p:spPr bwMode="auto">
            <a:xfrm>
              <a:off x="4162426" y="5399088"/>
              <a:ext cx="87313" cy="87312"/>
            </a:xfrm>
            <a:prstGeom prst="ellipse">
              <a:avLst/>
            </a:prstGeom>
            <a:solidFill>
              <a:srgbClr val="DFDF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Oval 395"/>
            <p:cNvSpPr>
              <a:spLocks noChangeArrowheads="1"/>
            </p:cNvSpPr>
            <p:nvPr/>
          </p:nvSpPr>
          <p:spPr bwMode="auto">
            <a:xfrm>
              <a:off x="4546152" y="5412927"/>
              <a:ext cx="59635" cy="59635"/>
            </a:xfrm>
            <a:prstGeom prst="ellipse">
              <a:avLst/>
            </a:prstGeom>
            <a:solidFill>
              <a:srgbClr val="DFDFE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Oval 396"/>
            <p:cNvSpPr>
              <a:spLocks noChangeArrowheads="1"/>
            </p:cNvSpPr>
            <p:nvPr/>
          </p:nvSpPr>
          <p:spPr bwMode="auto">
            <a:xfrm>
              <a:off x="4922838" y="5399088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Oval 397"/>
            <p:cNvSpPr>
              <a:spLocks noChangeArrowheads="1"/>
            </p:cNvSpPr>
            <p:nvPr/>
          </p:nvSpPr>
          <p:spPr bwMode="auto">
            <a:xfrm>
              <a:off x="5311776" y="5399088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Oval 398"/>
            <p:cNvSpPr>
              <a:spLocks noChangeArrowheads="1"/>
            </p:cNvSpPr>
            <p:nvPr/>
          </p:nvSpPr>
          <p:spPr bwMode="auto">
            <a:xfrm>
              <a:off x="5714552" y="5412927"/>
              <a:ext cx="59635" cy="5963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Oval 399"/>
            <p:cNvSpPr>
              <a:spLocks noChangeArrowheads="1"/>
            </p:cNvSpPr>
            <p:nvPr/>
          </p:nvSpPr>
          <p:spPr bwMode="auto">
            <a:xfrm>
              <a:off x="6089651" y="5399088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Oval 400"/>
            <p:cNvSpPr>
              <a:spLocks noChangeArrowheads="1"/>
            </p:cNvSpPr>
            <p:nvPr/>
          </p:nvSpPr>
          <p:spPr bwMode="auto">
            <a:xfrm>
              <a:off x="6478588" y="5399088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Oval 401"/>
            <p:cNvSpPr>
              <a:spLocks noChangeArrowheads="1"/>
            </p:cNvSpPr>
            <p:nvPr/>
          </p:nvSpPr>
          <p:spPr bwMode="auto">
            <a:xfrm>
              <a:off x="6867526" y="5399088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Oval 402"/>
            <p:cNvSpPr>
              <a:spLocks noChangeArrowheads="1"/>
            </p:cNvSpPr>
            <p:nvPr/>
          </p:nvSpPr>
          <p:spPr bwMode="auto">
            <a:xfrm>
              <a:off x="7258051" y="5399088"/>
              <a:ext cx="87313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Oval 403"/>
            <p:cNvSpPr>
              <a:spLocks noChangeArrowheads="1"/>
            </p:cNvSpPr>
            <p:nvPr/>
          </p:nvSpPr>
          <p:spPr bwMode="auto">
            <a:xfrm>
              <a:off x="7666002" y="5418102"/>
              <a:ext cx="49285" cy="4928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Oval 406"/>
            <p:cNvSpPr>
              <a:spLocks noChangeArrowheads="1"/>
            </p:cNvSpPr>
            <p:nvPr/>
          </p:nvSpPr>
          <p:spPr bwMode="auto">
            <a:xfrm>
              <a:off x="8815388" y="5399088"/>
              <a:ext cx="88900" cy="8731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0" name="Date Placeholder 1"/>
          <p:cNvSpPr>
            <a:spLocks noGrp="1"/>
          </p:cNvSpPr>
          <p:nvPr>
            <p:ph type="dt" sz="half" idx="2"/>
          </p:nvPr>
        </p:nvSpPr>
        <p:spPr>
          <a:xfrm>
            <a:off x="452967" y="4916847"/>
            <a:ext cx="1683808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241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4916847"/>
            <a:ext cx="2895600" cy="107722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3252497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069376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Rectangle 239"/>
          <p:cNvSpPr/>
          <p:nvPr userDrawn="1"/>
        </p:nvSpPr>
        <p:spPr>
          <a:xfrm>
            <a:off x="0" y="1254125"/>
            <a:ext cx="9144000" cy="3075812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tIns="91440" bIns="91440" rtlCol="0" anchor="t">
            <a:prstTxWarp prst="textNoShape">
              <a:avLst/>
            </a:prstTxWarp>
            <a:noAutofit/>
          </a:bodyPr>
          <a:lstStyle/>
          <a:p>
            <a:pPr algn="ctr"/>
            <a:endParaRPr lang="en-US" kern="0" dirty="0" err="1">
              <a:solidFill>
                <a:prstClr val="white"/>
              </a:solidFill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4046131" y="3523425"/>
            <a:ext cx="802640" cy="101566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6000" b="1" spc="-3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’’</a:t>
            </a:r>
          </a:p>
        </p:txBody>
      </p:sp>
      <p:sp>
        <p:nvSpPr>
          <p:cNvPr id="242" name="TextBox 241"/>
          <p:cNvSpPr txBox="1"/>
          <p:nvPr userDrawn="1"/>
        </p:nvSpPr>
        <p:spPr>
          <a:xfrm>
            <a:off x="4022331" y="1195761"/>
            <a:ext cx="802640" cy="109260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6000" b="1" spc="-3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cxnSp>
        <p:nvCxnSpPr>
          <p:cNvPr id="243" name="Straight Connector 242"/>
          <p:cNvCxnSpPr/>
          <p:nvPr userDrawn="1"/>
        </p:nvCxnSpPr>
        <p:spPr>
          <a:xfrm>
            <a:off x="3640400" y="1530998"/>
            <a:ext cx="0" cy="2522066"/>
          </a:xfrm>
          <a:prstGeom prst="line">
            <a:avLst/>
          </a:prstGeom>
          <a:ln w="127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ate Placeholder 1"/>
          <p:cNvSpPr>
            <a:spLocks noGrp="1"/>
          </p:cNvSpPr>
          <p:nvPr>
            <p:ph type="dt" sz="half" idx="2"/>
          </p:nvPr>
        </p:nvSpPr>
        <p:spPr>
          <a:xfrm>
            <a:off x="452967" y="4916847"/>
            <a:ext cx="1683808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1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4916847"/>
            <a:ext cx="2895600" cy="107722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606546" y="1930979"/>
            <a:ext cx="2489367" cy="1679478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Logo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081463" y="1761325"/>
            <a:ext cx="4687887" cy="1980516"/>
          </a:xfr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  <a:defRPr sz="2000" b="1" i="1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8367" y="4009719"/>
            <a:ext cx="6659460" cy="253007"/>
          </a:xfr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9057515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1254125"/>
            <a:ext cx="9144000" cy="3075812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tIns="91440" bIns="91440" rtlCol="0" anchor="t">
            <a:prstTxWarp prst="textNoShape">
              <a:avLst/>
            </a:prstTxWarp>
            <a:noAutofit/>
          </a:bodyPr>
          <a:lstStyle/>
          <a:p>
            <a:pPr algn="ctr"/>
            <a:endParaRPr lang="en-US" kern="0" dirty="0" err="1">
              <a:solidFill>
                <a:prstClr val="white"/>
              </a:solidFill>
            </a:endParaRPr>
          </a:p>
        </p:txBody>
      </p:sp>
      <p:sp>
        <p:nvSpPr>
          <p:cNvPr id="242" name="TextBox 241"/>
          <p:cNvSpPr txBox="1"/>
          <p:nvPr userDrawn="1"/>
        </p:nvSpPr>
        <p:spPr>
          <a:xfrm>
            <a:off x="837963" y="1195761"/>
            <a:ext cx="802640" cy="1092607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110000"/>
              </a:lnSpc>
              <a:spcBef>
                <a:spcPts val="400"/>
              </a:spcBef>
            </a:pPr>
            <a:r>
              <a:rPr lang="en-US" sz="6000" b="1" spc="-3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8" name="Date Placeholder 1"/>
          <p:cNvSpPr>
            <a:spLocks noGrp="1"/>
          </p:cNvSpPr>
          <p:nvPr>
            <p:ph type="dt" sz="half" idx="2"/>
          </p:nvPr>
        </p:nvSpPr>
        <p:spPr>
          <a:xfrm>
            <a:off x="452967" y="4916847"/>
            <a:ext cx="1683808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19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4916847"/>
            <a:ext cx="2895600" cy="107722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TextBox 19"/>
          <p:cNvSpPr txBox="1"/>
          <p:nvPr userDrawn="1"/>
        </p:nvSpPr>
        <p:spPr>
          <a:xfrm>
            <a:off x="868058" y="3523425"/>
            <a:ext cx="802640" cy="101566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6000" b="1" spc="-3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’’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897095" y="1761324"/>
            <a:ext cx="7436597" cy="1993029"/>
          </a:xfrm>
        </p:spPr>
        <p:txBody>
          <a:bodyPr anchor="ctr"/>
          <a:lstStyle>
            <a:lvl1pPr marL="0" indent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  <a:defRPr sz="2000" b="1" i="1">
                <a:solidFill>
                  <a:srgbClr val="3C3C3B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8367" y="4009719"/>
            <a:ext cx="6659460" cy="253007"/>
          </a:xfrm>
        </p:spPr>
        <p:txBody>
          <a:bodyPr anchor="b"/>
          <a:lstStyle>
            <a:lvl1pPr marL="0" indent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None/>
              <a:defRPr sz="110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57395" y="1530998"/>
            <a:ext cx="0" cy="2522066"/>
          </a:xfrm>
          <a:prstGeom prst="line">
            <a:avLst/>
          </a:prstGeom>
          <a:ln w="127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053437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9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3278685" y="178334"/>
            <a:ext cx="4387354" cy="859290"/>
          </a:xfrm>
          <a:solidFill>
            <a:srgbClr val="0079DB"/>
          </a:solidFill>
        </p:spPr>
        <p:txBody>
          <a:bodyPr wrap="square" lIns="182880" tIns="137160" rIns="91440" bIns="137160" anchor="ctr" anchorCtr="0">
            <a:no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tabLst>
                <a:tab pos="457200" algn="l"/>
              </a:tabLst>
              <a:defRPr sz="2200" b="1">
                <a:solidFill>
                  <a:schemeClr val="bg1"/>
                </a:solidFill>
              </a:defRPr>
            </a:lvl1pPr>
            <a:lvl2pPr marL="0" indent="0" algn="l">
              <a:lnSpc>
                <a:spcPct val="8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>
                <a:solidFill>
                  <a:schemeClr val="bg1"/>
                </a:solidFill>
              </a:defRPr>
            </a:lvl2pPr>
            <a:lvl3pPr marL="0" indent="0" algn="l">
              <a:lnSpc>
                <a:spcPct val="8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1">
                <a:solidFill>
                  <a:schemeClr val="bg1"/>
                </a:solidFill>
              </a:defRPr>
            </a:lvl3pPr>
            <a:lvl4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4pPr>
            <a:lvl5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5pPr>
            <a:lvl6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6pPr>
            <a:lvl7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7pPr>
            <a:lvl8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8pPr>
            <a:lvl9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Subhead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980053" cy="5143500"/>
          </a:xfrm>
        </p:spPr>
        <p:txBody>
          <a:bodyPr anchor="t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 bwMode="gray">
          <a:xfrm>
            <a:off x="3505013" y="1873842"/>
            <a:ext cx="5153735" cy="2682283"/>
          </a:xfrm>
        </p:spPr>
        <p:txBody>
          <a:bodyPr>
            <a:noAutofit/>
          </a:bodyPr>
          <a:lstStyle>
            <a:lvl1pPr>
              <a:spcBef>
                <a:spcPts val="400"/>
              </a:spcBef>
              <a:defRPr sz="1800"/>
            </a:lvl1pPr>
            <a:lvl2pPr marL="515938" indent="-230188">
              <a:defRPr sz="1600"/>
            </a:lvl2pPr>
            <a:lvl3pPr marL="742950" indent="-227013">
              <a:defRPr sz="14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7436525" y="4396999"/>
            <a:ext cx="1371600" cy="621792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9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Case Study Logo</a:t>
            </a:r>
          </a:p>
        </p:txBody>
      </p:sp>
    </p:spTree>
    <p:extLst>
      <p:ext uri="{BB962C8B-B14F-4D97-AF65-F5344CB8AC3E}">
        <p14:creationId xmlns:p14="http://schemas.microsoft.com/office/powerpoint/2010/main" val="246090344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0" y="2233197"/>
            <a:ext cx="9144000" cy="677108"/>
          </a:xfrm>
          <a:solidFill>
            <a:schemeClr val="bg1"/>
          </a:solidFill>
        </p:spPr>
        <p:txBody>
          <a:bodyPr lIns="457200" tIns="137160" rIns="457200" bIns="137160" anchor="ctr" anchorCtr="1">
            <a:spAutoFit/>
          </a:bodyPr>
          <a:lstStyle>
            <a:lvl1pPr marL="0" indent="0" algn="ctr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  <a:buFontTx/>
              <a:buNone/>
              <a:defRPr sz="2400" b="1">
                <a:solidFill>
                  <a:schemeClr val="accent1"/>
                </a:solidFill>
              </a:defRPr>
            </a:lvl1pPr>
            <a:lvl2pPr marL="342900" indent="-34290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>
                <a:solidFill>
                  <a:schemeClr val="accent1"/>
                </a:solidFill>
              </a:defRPr>
            </a:lvl2pPr>
            <a:lvl3pPr marL="285750" indent="-285750" algn="ctr">
              <a:lnSpc>
                <a:spcPct val="8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1">
                <a:solidFill>
                  <a:schemeClr val="accent1"/>
                </a:solidFill>
              </a:defRPr>
            </a:lvl3pPr>
            <a:lvl4pPr marL="342900" indent="-34290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accent1"/>
                </a:solidFill>
              </a:defRPr>
            </a:lvl4pPr>
            <a:lvl5pPr marL="342900" indent="-34290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153247" y="4917186"/>
            <a:ext cx="133221" cy="1308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0C8E8817-043E-4BA1-A90E-6FB9FA409362}" type="slidenum">
              <a:rPr lang="en-US" sz="850" smtClean="0">
                <a:solidFill>
                  <a:schemeClr val="bg2"/>
                </a:solidFill>
              </a:rPr>
              <a:pPr algn="r"/>
              <a:t>‹#›</a:t>
            </a:fld>
            <a:endParaRPr lang="en-US" sz="850" dirty="0">
              <a:solidFill>
                <a:schemeClr val="bg2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D8D8D8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065318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 dot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153247" y="4917186"/>
            <a:ext cx="133221" cy="1308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0C8E8817-043E-4BA1-A90E-6FB9FA409362}" type="slidenum">
              <a:rPr lang="en-US" sz="850" smtClean="0">
                <a:solidFill>
                  <a:schemeClr val="bg2"/>
                </a:solidFill>
              </a:rPr>
              <a:pPr algn="r"/>
              <a:t>‹#›</a:t>
            </a:fld>
            <a:endParaRPr lang="en-US" sz="850" dirty="0">
              <a:solidFill>
                <a:schemeClr val="bg2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rgbClr val="D8D8D8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342" name="Group 341"/>
          <p:cNvGrpSpPr/>
          <p:nvPr userDrawn="1"/>
        </p:nvGrpSpPr>
        <p:grpSpPr>
          <a:xfrm>
            <a:off x="244475" y="416663"/>
            <a:ext cx="8655050" cy="4310175"/>
            <a:chOff x="244475" y="413658"/>
            <a:chExt cx="8655050" cy="4310175"/>
          </a:xfrm>
        </p:grpSpPr>
        <p:grpSp>
          <p:nvGrpSpPr>
            <p:cNvPr id="317" name="Group 316"/>
            <p:cNvGrpSpPr/>
            <p:nvPr userDrawn="1"/>
          </p:nvGrpSpPr>
          <p:grpSpPr>
            <a:xfrm>
              <a:off x="244475" y="413658"/>
              <a:ext cx="8655050" cy="88900"/>
              <a:chOff x="244475" y="413658"/>
              <a:chExt cx="8655050" cy="88900"/>
            </a:xfrm>
          </p:grpSpPr>
          <p:sp>
            <p:nvSpPr>
              <p:cNvPr id="9" name="Oval 93"/>
              <p:cNvSpPr>
                <a:spLocks noChangeArrowheads="1"/>
              </p:cNvSpPr>
              <p:nvPr/>
            </p:nvSpPr>
            <p:spPr bwMode="auto">
              <a:xfrm>
                <a:off x="244475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Oval 94"/>
              <p:cNvSpPr>
                <a:spLocks noChangeArrowheads="1"/>
              </p:cNvSpPr>
              <p:nvPr/>
            </p:nvSpPr>
            <p:spPr bwMode="auto">
              <a:xfrm>
                <a:off x="633413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Oval 95"/>
              <p:cNvSpPr>
                <a:spLocks noChangeArrowheads="1"/>
              </p:cNvSpPr>
              <p:nvPr/>
            </p:nvSpPr>
            <p:spPr bwMode="auto">
              <a:xfrm>
                <a:off x="1023938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Oval 96"/>
              <p:cNvSpPr>
                <a:spLocks noChangeArrowheads="1"/>
              </p:cNvSpPr>
              <p:nvPr/>
            </p:nvSpPr>
            <p:spPr bwMode="auto">
              <a:xfrm>
                <a:off x="1412875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Oval 97"/>
              <p:cNvSpPr>
                <a:spLocks noChangeArrowheads="1"/>
              </p:cNvSpPr>
              <p:nvPr/>
            </p:nvSpPr>
            <p:spPr bwMode="auto">
              <a:xfrm>
                <a:off x="1801813" y="413658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Oval 98"/>
              <p:cNvSpPr>
                <a:spLocks noChangeArrowheads="1"/>
              </p:cNvSpPr>
              <p:nvPr/>
            </p:nvSpPr>
            <p:spPr bwMode="auto">
              <a:xfrm>
                <a:off x="2192338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Oval 99"/>
              <p:cNvSpPr>
                <a:spLocks noChangeArrowheads="1"/>
              </p:cNvSpPr>
              <p:nvPr/>
            </p:nvSpPr>
            <p:spPr bwMode="auto">
              <a:xfrm>
                <a:off x="2581275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Oval 100"/>
              <p:cNvSpPr>
                <a:spLocks noChangeArrowheads="1"/>
              </p:cNvSpPr>
              <p:nvPr/>
            </p:nvSpPr>
            <p:spPr bwMode="auto">
              <a:xfrm>
                <a:off x="2970213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Oval 101"/>
              <p:cNvSpPr>
                <a:spLocks noChangeArrowheads="1"/>
              </p:cNvSpPr>
              <p:nvPr/>
            </p:nvSpPr>
            <p:spPr bwMode="auto">
              <a:xfrm>
                <a:off x="3359150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Oval 102"/>
              <p:cNvSpPr>
                <a:spLocks noChangeArrowheads="1"/>
              </p:cNvSpPr>
              <p:nvPr/>
            </p:nvSpPr>
            <p:spPr bwMode="auto">
              <a:xfrm>
                <a:off x="3748088" y="413658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Oval 103"/>
              <p:cNvSpPr>
                <a:spLocks noChangeArrowheads="1"/>
              </p:cNvSpPr>
              <p:nvPr/>
            </p:nvSpPr>
            <p:spPr bwMode="auto">
              <a:xfrm>
                <a:off x="4138613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Oval 104"/>
              <p:cNvSpPr>
                <a:spLocks noChangeArrowheads="1"/>
              </p:cNvSpPr>
              <p:nvPr/>
            </p:nvSpPr>
            <p:spPr bwMode="auto">
              <a:xfrm>
                <a:off x="4527550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Oval 105"/>
              <p:cNvSpPr>
                <a:spLocks noChangeArrowheads="1"/>
              </p:cNvSpPr>
              <p:nvPr/>
            </p:nvSpPr>
            <p:spPr bwMode="auto">
              <a:xfrm>
                <a:off x="4918075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Oval 106"/>
              <p:cNvSpPr>
                <a:spLocks noChangeArrowheads="1"/>
              </p:cNvSpPr>
              <p:nvPr/>
            </p:nvSpPr>
            <p:spPr bwMode="auto">
              <a:xfrm>
                <a:off x="5307013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Oval 107"/>
              <p:cNvSpPr>
                <a:spLocks noChangeArrowheads="1"/>
              </p:cNvSpPr>
              <p:nvPr/>
            </p:nvSpPr>
            <p:spPr bwMode="auto">
              <a:xfrm>
                <a:off x="5695950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108"/>
              <p:cNvSpPr>
                <a:spLocks noChangeArrowheads="1"/>
              </p:cNvSpPr>
              <p:nvPr/>
            </p:nvSpPr>
            <p:spPr bwMode="auto">
              <a:xfrm>
                <a:off x="6084888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Oval 109"/>
              <p:cNvSpPr>
                <a:spLocks noChangeArrowheads="1"/>
              </p:cNvSpPr>
              <p:nvPr/>
            </p:nvSpPr>
            <p:spPr bwMode="auto">
              <a:xfrm>
                <a:off x="6473825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Oval 110"/>
              <p:cNvSpPr>
                <a:spLocks noChangeArrowheads="1"/>
              </p:cNvSpPr>
              <p:nvPr/>
            </p:nvSpPr>
            <p:spPr bwMode="auto">
              <a:xfrm>
                <a:off x="6862763" y="413658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Oval 111"/>
              <p:cNvSpPr>
                <a:spLocks noChangeArrowheads="1"/>
              </p:cNvSpPr>
              <p:nvPr/>
            </p:nvSpPr>
            <p:spPr bwMode="auto">
              <a:xfrm>
                <a:off x="7253288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12"/>
              <p:cNvSpPr>
                <a:spLocks noChangeArrowheads="1"/>
              </p:cNvSpPr>
              <p:nvPr/>
            </p:nvSpPr>
            <p:spPr bwMode="auto">
              <a:xfrm>
                <a:off x="7642225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Oval 113"/>
              <p:cNvSpPr>
                <a:spLocks noChangeArrowheads="1"/>
              </p:cNvSpPr>
              <p:nvPr/>
            </p:nvSpPr>
            <p:spPr bwMode="auto">
              <a:xfrm>
                <a:off x="8032750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14"/>
              <p:cNvSpPr>
                <a:spLocks noChangeArrowheads="1"/>
              </p:cNvSpPr>
              <p:nvPr/>
            </p:nvSpPr>
            <p:spPr bwMode="auto">
              <a:xfrm>
                <a:off x="8421688" y="4136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15"/>
              <p:cNvSpPr>
                <a:spLocks noChangeArrowheads="1"/>
              </p:cNvSpPr>
              <p:nvPr/>
            </p:nvSpPr>
            <p:spPr bwMode="auto">
              <a:xfrm>
                <a:off x="8810625" y="413658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16" name="Group 315"/>
            <p:cNvGrpSpPr/>
            <p:nvPr userDrawn="1"/>
          </p:nvGrpSpPr>
          <p:grpSpPr>
            <a:xfrm>
              <a:off x="244475" y="798565"/>
              <a:ext cx="8655050" cy="88900"/>
              <a:chOff x="244475" y="799421"/>
              <a:chExt cx="8655050" cy="88900"/>
            </a:xfrm>
          </p:grpSpPr>
          <p:sp>
            <p:nvSpPr>
              <p:cNvPr id="32" name="Oval 122"/>
              <p:cNvSpPr>
                <a:spLocks noChangeArrowheads="1"/>
              </p:cNvSpPr>
              <p:nvPr/>
            </p:nvSpPr>
            <p:spPr bwMode="auto">
              <a:xfrm>
                <a:off x="244475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Oval 123"/>
              <p:cNvSpPr>
                <a:spLocks noChangeArrowheads="1"/>
              </p:cNvSpPr>
              <p:nvPr/>
            </p:nvSpPr>
            <p:spPr bwMode="auto">
              <a:xfrm>
                <a:off x="633413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Oval 124"/>
              <p:cNvSpPr>
                <a:spLocks noChangeArrowheads="1"/>
              </p:cNvSpPr>
              <p:nvPr/>
            </p:nvSpPr>
            <p:spPr bwMode="auto">
              <a:xfrm>
                <a:off x="1023938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Oval 125"/>
              <p:cNvSpPr>
                <a:spLocks noChangeArrowheads="1"/>
              </p:cNvSpPr>
              <p:nvPr/>
            </p:nvSpPr>
            <p:spPr bwMode="auto">
              <a:xfrm>
                <a:off x="1412875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Oval 126"/>
              <p:cNvSpPr>
                <a:spLocks noChangeArrowheads="1"/>
              </p:cNvSpPr>
              <p:nvPr/>
            </p:nvSpPr>
            <p:spPr bwMode="auto">
              <a:xfrm>
                <a:off x="1801813" y="799421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Oval 127"/>
              <p:cNvSpPr>
                <a:spLocks noChangeArrowheads="1"/>
              </p:cNvSpPr>
              <p:nvPr/>
            </p:nvSpPr>
            <p:spPr bwMode="auto">
              <a:xfrm>
                <a:off x="2192338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Oval 128"/>
              <p:cNvSpPr>
                <a:spLocks noChangeArrowheads="1"/>
              </p:cNvSpPr>
              <p:nvPr/>
            </p:nvSpPr>
            <p:spPr bwMode="auto">
              <a:xfrm>
                <a:off x="2581275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Oval 129"/>
              <p:cNvSpPr>
                <a:spLocks noChangeArrowheads="1"/>
              </p:cNvSpPr>
              <p:nvPr/>
            </p:nvSpPr>
            <p:spPr bwMode="auto">
              <a:xfrm>
                <a:off x="2970213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30"/>
              <p:cNvSpPr>
                <a:spLocks noChangeArrowheads="1"/>
              </p:cNvSpPr>
              <p:nvPr/>
            </p:nvSpPr>
            <p:spPr bwMode="auto">
              <a:xfrm>
                <a:off x="3359150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31"/>
              <p:cNvSpPr>
                <a:spLocks noChangeArrowheads="1"/>
              </p:cNvSpPr>
              <p:nvPr/>
            </p:nvSpPr>
            <p:spPr bwMode="auto">
              <a:xfrm>
                <a:off x="3748088" y="799421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132"/>
              <p:cNvSpPr>
                <a:spLocks noChangeArrowheads="1"/>
              </p:cNvSpPr>
              <p:nvPr/>
            </p:nvSpPr>
            <p:spPr bwMode="auto">
              <a:xfrm>
                <a:off x="4138613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Oval 133"/>
              <p:cNvSpPr>
                <a:spLocks noChangeArrowheads="1"/>
              </p:cNvSpPr>
              <p:nvPr/>
            </p:nvSpPr>
            <p:spPr bwMode="auto">
              <a:xfrm>
                <a:off x="4527550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Oval 134"/>
              <p:cNvSpPr>
                <a:spLocks noChangeArrowheads="1"/>
              </p:cNvSpPr>
              <p:nvPr/>
            </p:nvSpPr>
            <p:spPr bwMode="auto">
              <a:xfrm>
                <a:off x="4918075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Oval 135"/>
              <p:cNvSpPr>
                <a:spLocks noChangeArrowheads="1"/>
              </p:cNvSpPr>
              <p:nvPr/>
            </p:nvSpPr>
            <p:spPr bwMode="auto">
              <a:xfrm>
                <a:off x="5307013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Oval 136"/>
              <p:cNvSpPr>
                <a:spLocks noChangeArrowheads="1"/>
              </p:cNvSpPr>
              <p:nvPr/>
            </p:nvSpPr>
            <p:spPr bwMode="auto">
              <a:xfrm>
                <a:off x="5695950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Oval 137"/>
              <p:cNvSpPr>
                <a:spLocks noChangeArrowheads="1"/>
              </p:cNvSpPr>
              <p:nvPr/>
            </p:nvSpPr>
            <p:spPr bwMode="auto">
              <a:xfrm>
                <a:off x="6084888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Oval 138"/>
              <p:cNvSpPr>
                <a:spLocks noChangeArrowheads="1"/>
              </p:cNvSpPr>
              <p:nvPr/>
            </p:nvSpPr>
            <p:spPr bwMode="auto">
              <a:xfrm>
                <a:off x="6473825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Oval 139"/>
              <p:cNvSpPr>
                <a:spLocks noChangeArrowheads="1"/>
              </p:cNvSpPr>
              <p:nvPr/>
            </p:nvSpPr>
            <p:spPr bwMode="auto">
              <a:xfrm>
                <a:off x="6862763" y="799421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Oval 140"/>
              <p:cNvSpPr>
                <a:spLocks noChangeArrowheads="1"/>
              </p:cNvSpPr>
              <p:nvPr/>
            </p:nvSpPr>
            <p:spPr bwMode="auto">
              <a:xfrm>
                <a:off x="7253288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Oval 141"/>
              <p:cNvSpPr>
                <a:spLocks noChangeArrowheads="1"/>
              </p:cNvSpPr>
              <p:nvPr/>
            </p:nvSpPr>
            <p:spPr bwMode="auto">
              <a:xfrm>
                <a:off x="7642225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Oval 142"/>
              <p:cNvSpPr>
                <a:spLocks noChangeArrowheads="1"/>
              </p:cNvSpPr>
              <p:nvPr/>
            </p:nvSpPr>
            <p:spPr bwMode="auto">
              <a:xfrm>
                <a:off x="8032750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Oval 143"/>
              <p:cNvSpPr>
                <a:spLocks noChangeArrowheads="1"/>
              </p:cNvSpPr>
              <p:nvPr/>
            </p:nvSpPr>
            <p:spPr bwMode="auto">
              <a:xfrm>
                <a:off x="8421688" y="799421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Oval 144"/>
              <p:cNvSpPr>
                <a:spLocks noChangeArrowheads="1"/>
              </p:cNvSpPr>
              <p:nvPr/>
            </p:nvSpPr>
            <p:spPr bwMode="auto">
              <a:xfrm>
                <a:off x="8810625" y="799421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15" name="Group 314"/>
            <p:cNvGrpSpPr/>
            <p:nvPr userDrawn="1"/>
          </p:nvGrpSpPr>
          <p:grpSpPr>
            <a:xfrm>
              <a:off x="244475" y="1183472"/>
              <a:ext cx="8655050" cy="87313"/>
              <a:chOff x="244475" y="1188358"/>
              <a:chExt cx="8655050" cy="87313"/>
            </a:xfrm>
          </p:grpSpPr>
          <p:sp>
            <p:nvSpPr>
              <p:cNvPr id="55" name="Oval 151"/>
              <p:cNvSpPr>
                <a:spLocks noChangeArrowheads="1"/>
              </p:cNvSpPr>
              <p:nvPr/>
            </p:nvSpPr>
            <p:spPr bwMode="auto">
              <a:xfrm>
                <a:off x="244475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Oval 152"/>
              <p:cNvSpPr>
                <a:spLocks noChangeArrowheads="1"/>
              </p:cNvSpPr>
              <p:nvPr/>
            </p:nvSpPr>
            <p:spPr bwMode="auto">
              <a:xfrm>
                <a:off x="633413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Oval 153"/>
              <p:cNvSpPr>
                <a:spLocks noChangeArrowheads="1"/>
              </p:cNvSpPr>
              <p:nvPr/>
            </p:nvSpPr>
            <p:spPr bwMode="auto">
              <a:xfrm>
                <a:off x="1023938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Oval 154"/>
              <p:cNvSpPr>
                <a:spLocks noChangeArrowheads="1"/>
              </p:cNvSpPr>
              <p:nvPr/>
            </p:nvSpPr>
            <p:spPr bwMode="auto">
              <a:xfrm>
                <a:off x="1412875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Oval 155"/>
              <p:cNvSpPr>
                <a:spLocks noChangeArrowheads="1"/>
              </p:cNvSpPr>
              <p:nvPr/>
            </p:nvSpPr>
            <p:spPr bwMode="auto">
              <a:xfrm>
                <a:off x="1801813" y="1188358"/>
                <a:ext cx="88900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Oval 156"/>
              <p:cNvSpPr>
                <a:spLocks noChangeArrowheads="1"/>
              </p:cNvSpPr>
              <p:nvPr/>
            </p:nvSpPr>
            <p:spPr bwMode="auto">
              <a:xfrm>
                <a:off x="2192338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157"/>
              <p:cNvSpPr>
                <a:spLocks noChangeArrowheads="1"/>
              </p:cNvSpPr>
              <p:nvPr/>
            </p:nvSpPr>
            <p:spPr bwMode="auto">
              <a:xfrm>
                <a:off x="2581275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Oval 158"/>
              <p:cNvSpPr>
                <a:spLocks noChangeArrowheads="1"/>
              </p:cNvSpPr>
              <p:nvPr/>
            </p:nvSpPr>
            <p:spPr bwMode="auto">
              <a:xfrm>
                <a:off x="2970213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Oval 159"/>
              <p:cNvSpPr>
                <a:spLocks noChangeArrowheads="1"/>
              </p:cNvSpPr>
              <p:nvPr/>
            </p:nvSpPr>
            <p:spPr bwMode="auto">
              <a:xfrm>
                <a:off x="3359150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160"/>
              <p:cNvSpPr>
                <a:spLocks noChangeArrowheads="1"/>
              </p:cNvSpPr>
              <p:nvPr/>
            </p:nvSpPr>
            <p:spPr bwMode="auto">
              <a:xfrm>
                <a:off x="3748088" y="1188358"/>
                <a:ext cx="88900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161"/>
              <p:cNvSpPr>
                <a:spLocks noChangeArrowheads="1"/>
              </p:cNvSpPr>
              <p:nvPr/>
            </p:nvSpPr>
            <p:spPr bwMode="auto">
              <a:xfrm>
                <a:off x="4138613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Oval 162"/>
              <p:cNvSpPr>
                <a:spLocks noChangeArrowheads="1"/>
              </p:cNvSpPr>
              <p:nvPr/>
            </p:nvSpPr>
            <p:spPr bwMode="auto">
              <a:xfrm>
                <a:off x="4527550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Oval 163"/>
              <p:cNvSpPr>
                <a:spLocks noChangeArrowheads="1"/>
              </p:cNvSpPr>
              <p:nvPr/>
            </p:nvSpPr>
            <p:spPr bwMode="auto">
              <a:xfrm>
                <a:off x="4918075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164"/>
              <p:cNvSpPr>
                <a:spLocks noChangeArrowheads="1"/>
              </p:cNvSpPr>
              <p:nvPr/>
            </p:nvSpPr>
            <p:spPr bwMode="auto">
              <a:xfrm>
                <a:off x="5307013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165"/>
              <p:cNvSpPr>
                <a:spLocks noChangeArrowheads="1"/>
              </p:cNvSpPr>
              <p:nvPr/>
            </p:nvSpPr>
            <p:spPr bwMode="auto">
              <a:xfrm>
                <a:off x="5695950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Oval 166"/>
              <p:cNvSpPr>
                <a:spLocks noChangeArrowheads="1"/>
              </p:cNvSpPr>
              <p:nvPr/>
            </p:nvSpPr>
            <p:spPr bwMode="auto">
              <a:xfrm>
                <a:off x="6084888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Oval 167"/>
              <p:cNvSpPr>
                <a:spLocks noChangeArrowheads="1"/>
              </p:cNvSpPr>
              <p:nvPr/>
            </p:nvSpPr>
            <p:spPr bwMode="auto">
              <a:xfrm>
                <a:off x="6473825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Oval 168"/>
              <p:cNvSpPr>
                <a:spLocks noChangeArrowheads="1"/>
              </p:cNvSpPr>
              <p:nvPr/>
            </p:nvSpPr>
            <p:spPr bwMode="auto">
              <a:xfrm>
                <a:off x="6862763" y="1188358"/>
                <a:ext cx="88900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Oval 169"/>
              <p:cNvSpPr>
                <a:spLocks noChangeArrowheads="1"/>
              </p:cNvSpPr>
              <p:nvPr/>
            </p:nvSpPr>
            <p:spPr bwMode="auto">
              <a:xfrm>
                <a:off x="7253288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Oval 170"/>
              <p:cNvSpPr>
                <a:spLocks noChangeArrowheads="1"/>
              </p:cNvSpPr>
              <p:nvPr/>
            </p:nvSpPr>
            <p:spPr bwMode="auto">
              <a:xfrm>
                <a:off x="7642225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Oval 171"/>
              <p:cNvSpPr>
                <a:spLocks noChangeArrowheads="1"/>
              </p:cNvSpPr>
              <p:nvPr/>
            </p:nvSpPr>
            <p:spPr bwMode="auto">
              <a:xfrm>
                <a:off x="8032750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Oval 172"/>
              <p:cNvSpPr>
                <a:spLocks noChangeArrowheads="1"/>
              </p:cNvSpPr>
              <p:nvPr/>
            </p:nvSpPr>
            <p:spPr bwMode="auto">
              <a:xfrm>
                <a:off x="8421688" y="1188358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Oval 173"/>
              <p:cNvSpPr>
                <a:spLocks noChangeArrowheads="1"/>
              </p:cNvSpPr>
              <p:nvPr/>
            </p:nvSpPr>
            <p:spPr bwMode="auto">
              <a:xfrm>
                <a:off x="8810625" y="1188358"/>
                <a:ext cx="88900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14" name="Group 313"/>
            <p:cNvGrpSpPr/>
            <p:nvPr userDrawn="1"/>
          </p:nvGrpSpPr>
          <p:grpSpPr>
            <a:xfrm>
              <a:off x="244475" y="1566792"/>
              <a:ext cx="8655050" cy="87313"/>
              <a:chOff x="244475" y="1574121"/>
              <a:chExt cx="8655050" cy="87313"/>
            </a:xfrm>
          </p:grpSpPr>
          <p:sp>
            <p:nvSpPr>
              <p:cNvPr id="78" name="Oval 180"/>
              <p:cNvSpPr>
                <a:spLocks noChangeArrowheads="1"/>
              </p:cNvSpPr>
              <p:nvPr/>
            </p:nvSpPr>
            <p:spPr bwMode="auto">
              <a:xfrm>
                <a:off x="244475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Oval 181"/>
              <p:cNvSpPr>
                <a:spLocks noChangeArrowheads="1"/>
              </p:cNvSpPr>
              <p:nvPr/>
            </p:nvSpPr>
            <p:spPr bwMode="auto">
              <a:xfrm>
                <a:off x="633413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Oval 182"/>
              <p:cNvSpPr>
                <a:spLocks noChangeArrowheads="1"/>
              </p:cNvSpPr>
              <p:nvPr/>
            </p:nvSpPr>
            <p:spPr bwMode="auto">
              <a:xfrm>
                <a:off x="1023938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Oval 183"/>
              <p:cNvSpPr>
                <a:spLocks noChangeArrowheads="1"/>
              </p:cNvSpPr>
              <p:nvPr/>
            </p:nvSpPr>
            <p:spPr bwMode="auto">
              <a:xfrm>
                <a:off x="1412875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Oval 184"/>
              <p:cNvSpPr>
                <a:spLocks noChangeArrowheads="1"/>
              </p:cNvSpPr>
              <p:nvPr/>
            </p:nvSpPr>
            <p:spPr bwMode="auto">
              <a:xfrm>
                <a:off x="1801813" y="1574121"/>
                <a:ext cx="88900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Oval 185"/>
              <p:cNvSpPr>
                <a:spLocks noChangeArrowheads="1"/>
              </p:cNvSpPr>
              <p:nvPr/>
            </p:nvSpPr>
            <p:spPr bwMode="auto">
              <a:xfrm>
                <a:off x="2192338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Oval 186"/>
              <p:cNvSpPr>
                <a:spLocks noChangeArrowheads="1"/>
              </p:cNvSpPr>
              <p:nvPr/>
            </p:nvSpPr>
            <p:spPr bwMode="auto">
              <a:xfrm>
                <a:off x="2581275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Oval 187"/>
              <p:cNvSpPr>
                <a:spLocks noChangeArrowheads="1"/>
              </p:cNvSpPr>
              <p:nvPr/>
            </p:nvSpPr>
            <p:spPr bwMode="auto">
              <a:xfrm>
                <a:off x="2970213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Oval 188"/>
              <p:cNvSpPr>
                <a:spLocks noChangeArrowheads="1"/>
              </p:cNvSpPr>
              <p:nvPr/>
            </p:nvSpPr>
            <p:spPr bwMode="auto">
              <a:xfrm>
                <a:off x="3359150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189"/>
              <p:cNvSpPr>
                <a:spLocks noChangeArrowheads="1"/>
              </p:cNvSpPr>
              <p:nvPr/>
            </p:nvSpPr>
            <p:spPr bwMode="auto">
              <a:xfrm>
                <a:off x="3748088" y="1574121"/>
                <a:ext cx="88900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Oval 190"/>
              <p:cNvSpPr>
                <a:spLocks noChangeArrowheads="1"/>
              </p:cNvSpPr>
              <p:nvPr/>
            </p:nvSpPr>
            <p:spPr bwMode="auto">
              <a:xfrm>
                <a:off x="4138613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191"/>
              <p:cNvSpPr>
                <a:spLocks noChangeArrowheads="1"/>
              </p:cNvSpPr>
              <p:nvPr/>
            </p:nvSpPr>
            <p:spPr bwMode="auto">
              <a:xfrm>
                <a:off x="4527550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Oval 192"/>
              <p:cNvSpPr>
                <a:spLocks noChangeArrowheads="1"/>
              </p:cNvSpPr>
              <p:nvPr/>
            </p:nvSpPr>
            <p:spPr bwMode="auto">
              <a:xfrm>
                <a:off x="4918075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Oval 193"/>
              <p:cNvSpPr>
                <a:spLocks noChangeArrowheads="1"/>
              </p:cNvSpPr>
              <p:nvPr/>
            </p:nvSpPr>
            <p:spPr bwMode="auto">
              <a:xfrm>
                <a:off x="5307013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194"/>
              <p:cNvSpPr>
                <a:spLocks noChangeArrowheads="1"/>
              </p:cNvSpPr>
              <p:nvPr/>
            </p:nvSpPr>
            <p:spPr bwMode="auto">
              <a:xfrm>
                <a:off x="5695950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Oval 195"/>
              <p:cNvSpPr>
                <a:spLocks noChangeArrowheads="1"/>
              </p:cNvSpPr>
              <p:nvPr/>
            </p:nvSpPr>
            <p:spPr bwMode="auto">
              <a:xfrm>
                <a:off x="6084888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Oval 196"/>
              <p:cNvSpPr>
                <a:spLocks noChangeArrowheads="1"/>
              </p:cNvSpPr>
              <p:nvPr/>
            </p:nvSpPr>
            <p:spPr bwMode="auto">
              <a:xfrm>
                <a:off x="6473825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Oval 197"/>
              <p:cNvSpPr>
                <a:spLocks noChangeArrowheads="1"/>
              </p:cNvSpPr>
              <p:nvPr/>
            </p:nvSpPr>
            <p:spPr bwMode="auto">
              <a:xfrm>
                <a:off x="6862763" y="1574121"/>
                <a:ext cx="88900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Oval 198"/>
              <p:cNvSpPr>
                <a:spLocks noChangeArrowheads="1"/>
              </p:cNvSpPr>
              <p:nvPr/>
            </p:nvSpPr>
            <p:spPr bwMode="auto">
              <a:xfrm>
                <a:off x="7253288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Oval 199"/>
              <p:cNvSpPr>
                <a:spLocks noChangeArrowheads="1"/>
              </p:cNvSpPr>
              <p:nvPr/>
            </p:nvSpPr>
            <p:spPr bwMode="auto">
              <a:xfrm>
                <a:off x="7642225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Oval 200"/>
              <p:cNvSpPr>
                <a:spLocks noChangeArrowheads="1"/>
              </p:cNvSpPr>
              <p:nvPr/>
            </p:nvSpPr>
            <p:spPr bwMode="auto">
              <a:xfrm>
                <a:off x="8032750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Oval 201"/>
              <p:cNvSpPr>
                <a:spLocks noChangeArrowheads="1"/>
              </p:cNvSpPr>
              <p:nvPr/>
            </p:nvSpPr>
            <p:spPr bwMode="auto">
              <a:xfrm>
                <a:off x="8421688" y="1574121"/>
                <a:ext cx="87313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Oval 202"/>
              <p:cNvSpPr>
                <a:spLocks noChangeArrowheads="1"/>
              </p:cNvSpPr>
              <p:nvPr/>
            </p:nvSpPr>
            <p:spPr bwMode="auto">
              <a:xfrm>
                <a:off x="8810625" y="1574121"/>
                <a:ext cx="88900" cy="87313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13" name="Group 312"/>
            <p:cNvGrpSpPr/>
            <p:nvPr userDrawn="1"/>
          </p:nvGrpSpPr>
          <p:grpSpPr>
            <a:xfrm>
              <a:off x="244475" y="1950112"/>
              <a:ext cx="8655050" cy="87312"/>
              <a:chOff x="244475" y="1959883"/>
              <a:chExt cx="8655050" cy="87312"/>
            </a:xfrm>
          </p:grpSpPr>
          <p:sp>
            <p:nvSpPr>
              <p:cNvPr id="101" name="Oval 210"/>
              <p:cNvSpPr>
                <a:spLocks noChangeArrowheads="1"/>
              </p:cNvSpPr>
              <p:nvPr/>
            </p:nvSpPr>
            <p:spPr bwMode="auto">
              <a:xfrm>
                <a:off x="244475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Oval 211"/>
              <p:cNvSpPr>
                <a:spLocks noChangeArrowheads="1"/>
              </p:cNvSpPr>
              <p:nvPr/>
            </p:nvSpPr>
            <p:spPr bwMode="auto">
              <a:xfrm>
                <a:off x="633413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Oval 212"/>
              <p:cNvSpPr>
                <a:spLocks noChangeArrowheads="1"/>
              </p:cNvSpPr>
              <p:nvPr/>
            </p:nvSpPr>
            <p:spPr bwMode="auto">
              <a:xfrm>
                <a:off x="1023938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Oval 213"/>
              <p:cNvSpPr>
                <a:spLocks noChangeArrowheads="1"/>
              </p:cNvSpPr>
              <p:nvPr/>
            </p:nvSpPr>
            <p:spPr bwMode="auto">
              <a:xfrm>
                <a:off x="1412875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Oval 214"/>
              <p:cNvSpPr>
                <a:spLocks noChangeArrowheads="1"/>
              </p:cNvSpPr>
              <p:nvPr/>
            </p:nvSpPr>
            <p:spPr bwMode="auto">
              <a:xfrm>
                <a:off x="1801813" y="1959883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Oval 215"/>
              <p:cNvSpPr>
                <a:spLocks noChangeArrowheads="1"/>
              </p:cNvSpPr>
              <p:nvPr/>
            </p:nvSpPr>
            <p:spPr bwMode="auto">
              <a:xfrm>
                <a:off x="2192338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Oval 216"/>
              <p:cNvSpPr>
                <a:spLocks noChangeArrowheads="1"/>
              </p:cNvSpPr>
              <p:nvPr/>
            </p:nvSpPr>
            <p:spPr bwMode="auto">
              <a:xfrm>
                <a:off x="2581275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Oval 217"/>
              <p:cNvSpPr>
                <a:spLocks noChangeArrowheads="1"/>
              </p:cNvSpPr>
              <p:nvPr/>
            </p:nvSpPr>
            <p:spPr bwMode="auto">
              <a:xfrm>
                <a:off x="2970213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Oval 218"/>
              <p:cNvSpPr>
                <a:spLocks noChangeArrowheads="1"/>
              </p:cNvSpPr>
              <p:nvPr/>
            </p:nvSpPr>
            <p:spPr bwMode="auto">
              <a:xfrm>
                <a:off x="3359150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Oval 219"/>
              <p:cNvSpPr>
                <a:spLocks noChangeArrowheads="1"/>
              </p:cNvSpPr>
              <p:nvPr/>
            </p:nvSpPr>
            <p:spPr bwMode="auto">
              <a:xfrm>
                <a:off x="3748088" y="1959883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Oval 220"/>
              <p:cNvSpPr>
                <a:spLocks noChangeArrowheads="1"/>
              </p:cNvSpPr>
              <p:nvPr/>
            </p:nvSpPr>
            <p:spPr bwMode="auto">
              <a:xfrm>
                <a:off x="4138613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21"/>
              <p:cNvSpPr>
                <a:spLocks noChangeArrowheads="1"/>
              </p:cNvSpPr>
              <p:nvPr/>
            </p:nvSpPr>
            <p:spPr bwMode="auto">
              <a:xfrm>
                <a:off x="4527550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Oval 222"/>
              <p:cNvSpPr>
                <a:spLocks noChangeArrowheads="1"/>
              </p:cNvSpPr>
              <p:nvPr/>
            </p:nvSpPr>
            <p:spPr bwMode="auto">
              <a:xfrm>
                <a:off x="4918075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Oval 223"/>
              <p:cNvSpPr>
                <a:spLocks noChangeArrowheads="1"/>
              </p:cNvSpPr>
              <p:nvPr/>
            </p:nvSpPr>
            <p:spPr bwMode="auto">
              <a:xfrm>
                <a:off x="5307013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224"/>
              <p:cNvSpPr>
                <a:spLocks noChangeArrowheads="1"/>
              </p:cNvSpPr>
              <p:nvPr/>
            </p:nvSpPr>
            <p:spPr bwMode="auto">
              <a:xfrm>
                <a:off x="5695950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Oval 225"/>
              <p:cNvSpPr>
                <a:spLocks noChangeArrowheads="1"/>
              </p:cNvSpPr>
              <p:nvPr/>
            </p:nvSpPr>
            <p:spPr bwMode="auto">
              <a:xfrm>
                <a:off x="6084888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226"/>
              <p:cNvSpPr>
                <a:spLocks noChangeArrowheads="1"/>
              </p:cNvSpPr>
              <p:nvPr/>
            </p:nvSpPr>
            <p:spPr bwMode="auto">
              <a:xfrm>
                <a:off x="6473825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Oval 227"/>
              <p:cNvSpPr>
                <a:spLocks noChangeArrowheads="1"/>
              </p:cNvSpPr>
              <p:nvPr/>
            </p:nvSpPr>
            <p:spPr bwMode="auto">
              <a:xfrm>
                <a:off x="6862763" y="1959883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Oval 228"/>
              <p:cNvSpPr>
                <a:spLocks noChangeArrowheads="1"/>
              </p:cNvSpPr>
              <p:nvPr/>
            </p:nvSpPr>
            <p:spPr bwMode="auto">
              <a:xfrm>
                <a:off x="7253288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Oval 229"/>
              <p:cNvSpPr>
                <a:spLocks noChangeArrowheads="1"/>
              </p:cNvSpPr>
              <p:nvPr/>
            </p:nvSpPr>
            <p:spPr bwMode="auto">
              <a:xfrm>
                <a:off x="7642225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Oval 230"/>
              <p:cNvSpPr>
                <a:spLocks noChangeArrowheads="1"/>
              </p:cNvSpPr>
              <p:nvPr/>
            </p:nvSpPr>
            <p:spPr bwMode="auto">
              <a:xfrm>
                <a:off x="8032750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Oval 231"/>
              <p:cNvSpPr>
                <a:spLocks noChangeArrowheads="1"/>
              </p:cNvSpPr>
              <p:nvPr/>
            </p:nvSpPr>
            <p:spPr bwMode="auto">
              <a:xfrm>
                <a:off x="8421688" y="195988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Oval 232"/>
              <p:cNvSpPr>
                <a:spLocks noChangeArrowheads="1"/>
              </p:cNvSpPr>
              <p:nvPr/>
            </p:nvSpPr>
            <p:spPr bwMode="auto">
              <a:xfrm>
                <a:off x="8810625" y="1959883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12" name="Group 311"/>
            <p:cNvGrpSpPr/>
            <p:nvPr userDrawn="1"/>
          </p:nvGrpSpPr>
          <p:grpSpPr>
            <a:xfrm>
              <a:off x="244475" y="2333431"/>
              <a:ext cx="8655050" cy="87312"/>
              <a:chOff x="244475" y="2347233"/>
              <a:chExt cx="8655050" cy="87312"/>
            </a:xfrm>
          </p:grpSpPr>
          <p:sp>
            <p:nvSpPr>
              <p:cNvPr id="124" name="Oval 239"/>
              <p:cNvSpPr>
                <a:spLocks noChangeArrowheads="1"/>
              </p:cNvSpPr>
              <p:nvPr/>
            </p:nvSpPr>
            <p:spPr bwMode="auto">
              <a:xfrm>
                <a:off x="244475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Oval 240"/>
              <p:cNvSpPr>
                <a:spLocks noChangeArrowheads="1"/>
              </p:cNvSpPr>
              <p:nvPr/>
            </p:nvSpPr>
            <p:spPr bwMode="auto">
              <a:xfrm>
                <a:off x="633413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Oval 241"/>
              <p:cNvSpPr>
                <a:spLocks noChangeArrowheads="1"/>
              </p:cNvSpPr>
              <p:nvPr/>
            </p:nvSpPr>
            <p:spPr bwMode="auto">
              <a:xfrm>
                <a:off x="1023938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Oval 242"/>
              <p:cNvSpPr>
                <a:spLocks noChangeArrowheads="1"/>
              </p:cNvSpPr>
              <p:nvPr/>
            </p:nvSpPr>
            <p:spPr bwMode="auto">
              <a:xfrm>
                <a:off x="1412875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Oval 243"/>
              <p:cNvSpPr>
                <a:spLocks noChangeArrowheads="1"/>
              </p:cNvSpPr>
              <p:nvPr/>
            </p:nvSpPr>
            <p:spPr bwMode="auto">
              <a:xfrm>
                <a:off x="1801813" y="2347233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Oval 244"/>
              <p:cNvSpPr>
                <a:spLocks noChangeArrowheads="1"/>
              </p:cNvSpPr>
              <p:nvPr/>
            </p:nvSpPr>
            <p:spPr bwMode="auto">
              <a:xfrm>
                <a:off x="2192338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Oval 245"/>
              <p:cNvSpPr>
                <a:spLocks noChangeArrowheads="1"/>
              </p:cNvSpPr>
              <p:nvPr/>
            </p:nvSpPr>
            <p:spPr bwMode="auto">
              <a:xfrm>
                <a:off x="2581275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Oval 246"/>
              <p:cNvSpPr>
                <a:spLocks noChangeArrowheads="1"/>
              </p:cNvSpPr>
              <p:nvPr/>
            </p:nvSpPr>
            <p:spPr bwMode="auto">
              <a:xfrm>
                <a:off x="2970213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Oval 247"/>
              <p:cNvSpPr>
                <a:spLocks noChangeArrowheads="1"/>
              </p:cNvSpPr>
              <p:nvPr/>
            </p:nvSpPr>
            <p:spPr bwMode="auto">
              <a:xfrm>
                <a:off x="3359150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Oval 248"/>
              <p:cNvSpPr>
                <a:spLocks noChangeArrowheads="1"/>
              </p:cNvSpPr>
              <p:nvPr/>
            </p:nvSpPr>
            <p:spPr bwMode="auto">
              <a:xfrm>
                <a:off x="3748088" y="2347233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Oval 249"/>
              <p:cNvSpPr>
                <a:spLocks noChangeArrowheads="1"/>
              </p:cNvSpPr>
              <p:nvPr/>
            </p:nvSpPr>
            <p:spPr bwMode="auto">
              <a:xfrm>
                <a:off x="4138613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Oval 250"/>
              <p:cNvSpPr>
                <a:spLocks noChangeArrowheads="1"/>
              </p:cNvSpPr>
              <p:nvPr/>
            </p:nvSpPr>
            <p:spPr bwMode="auto">
              <a:xfrm>
                <a:off x="4527550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Oval 251"/>
              <p:cNvSpPr>
                <a:spLocks noChangeArrowheads="1"/>
              </p:cNvSpPr>
              <p:nvPr/>
            </p:nvSpPr>
            <p:spPr bwMode="auto">
              <a:xfrm>
                <a:off x="4918075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Oval 252"/>
              <p:cNvSpPr>
                <a:spLocks noChangeArrowheads="1"/>
              </p:cNvSpPr>
              <p:nvPr/>
            </p:nvSpPr>
            <p:spPr bwMode="auto">
              <a:xfrm>
                <a:off x="5307013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Oval 253"/>
              <p:cNvSpPr>
                <a:spLocks noChangeArrowheads="1"/>
              </p:cNvSpPr>
              <p:nvPr/>
            </p:nvSpPr>
            <p:spPr bwMode="auto">
              <a:xfrm>
                <a:off x="5695950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Oval 254"/>
              <p:cNvSpPr>
                <a:spLocks noChangeArrowheads="1"/>
              </p:cNvSpPr>
              <p:nvPr/>
            </p:nvSpPr>
            <p:spPr bwMode="auto">
              <a:xfrm>
                <a:off x="6084888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" name="Oval 255"/>
              <p:cNvSpPr>
                <a:spLocks noChangeArrowheads="1"/>
              </p:cNvSpPr>
              <p:nvPr/>
            </p:nvSpPr>
            <p:spPr bwMode="auto">
              <a:xfrm>
                <a:off x="6473825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Oval 256"/>
              <p:cNvSpPr>
                <a:spLocks noChangeArrowheads="1"/>
              </p:cNvSpPr>
              <p:nvPr/>
            </p:nvSpPr>
            <p:spPr bwMode="auto">
              <a:xfrm>
                <a:off x="6862763" y="2347233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Oval 257"/>
              <p:cNvSpPr>
                <a:spLocks noChangeArrowheads="1"/>
              </p:cNvSpPr>
              <p:nvPr/>
            </p:nvSpPr>
            <p:spPr bwMode="auto">
              <a:xfrm>
                <a:off x="7253288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Oval 258"/>
              <p:cNvSpPr>
                <a:spLocks noChangeArrowheads="1"/>
              </p:cNvSpPr>
              <p:nvPr/>
            </p:nvSpPr>
            <p:spPr bwMode="auto">
              <a:xfrm>
                <a:off x="7642225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Oval 259"/>
              <p:cNvSpPr>
                <a:spLocks noChangeArrowheads="1"/>
              </p:cNvSpPr>
              <p:nvPr/>
            </p:nvSpPr>
            <p:spPr bwMode="auto">
              <a:xfrm>
                <a:off x="8032750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Oval 260"/>
              <p:cNvSpPr>
                <a:spLocks noChangeArrowheads="1"/>
              </p:cNvSpPr>
              <p:nvPr/>
            </p:nvSpPr>
            <p:spPr bwMode="auto">
              <a:xfrm>
                <a:off x="8421688" y="2347233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Oval 261"/>
              <p:cNvSpPr>
                <a:spLocks noChangeArrowheads="1"/>
              </p:cNvSpPr>
              <p:nvPr/>
            </p:nvSpPr>
            <p:spPr bwMode="auto">
              <a:xfrm>
                <a:off x="8810625" y="2347233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11" name="Group 310"/>
            <p:cNvGrpSpPr/>
            <p:nvPr userDrawn="1"/>
          </p:nvGrpSpPr>
          <p:grpSpPr>
            <a:xfrm>
              <a:off x="244475" y="2716750"/>
              <a:ext cx="8655050" cy="88900"/>
              <a:chOff x="244475" y="2732996"/>
              <a:chExt cx="8655050" cy="88900"/>
            </a:xfrm>
          </p:grpSpPr>
          <p:sp>
            <p:nvSpPr>
              <p:cNvPr id="147" name="Oval 268"/>
              <p:cNvSpPr>
                <a:spLocks noChangeArrowheads="1"/>
              </p:cNvSpPr>
              <p:nvPr/>
            </p:nvSpPr>
            <p:spPr bwMode="auto">
              <a:xfrm>
                <a:off x="244475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Oval 269"/>
              <p:cNvSpPr>
                <a:spLocks noChangeArrowheads="1"/>
              </p:cNvSpPr>
              <p:nvPr/>
            </p:nvSpPr>
            <p:spPr bwMode="auto">
              <a:xfrm>
                <a:off x="652463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Oval 270"/>
              <p:cNvSpPr>
                <a:spLocks noChangeArrowheads="1"/>
              </p:cNvSpPr>
              <p:nvPr/>
            </p:nvSpPr>
            <p:spPr bwMode="auto">
              <a:xfrm>
                <a:off x="1023938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Oval 271"/>
              <p:cNvSpPr>
                <a:spLocks noChangeArrowheads="1"/>
              </p:cNvSpPr>
              <p:nvPr/>
            </p:nvSpPr>
            <p:spPr bwMode="auto">
              <a:xfrm>
                <a:off x="1412875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Oval 272"/>
              <p:cNvSpPr>
                <a:spLocks noChangeArrowheads="1"/>
              </p:cNvSpPr>
              <p:nvPr/>
            </p:nvSpPr>
            <p:spPr bwMode="auto">
              <a:xfrm>
                <a:off x="1801813" y="2732996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Oval 273"/>
              <p:cNvSpPr>
                <a:spLocks noChangeArrowheads="1"/>
              </p:cNvSpPr>
              <p:nvPr/>
            </p:nvSpPr>
            <p:spPr bwMode="auto">
              <a:xfrm>
                <a:off x="2192338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Oval 274"/>
              <p:cNvSpPr>
                <a:spLocks noChangeArrowheads="1"/>
              </p:cNvSpPr>
              <p:nvPr/>
            </p:nvSpPr>
            <p:spPr bwMode="auto">
              <a:xfrm>
                <a:off x="2581275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Oval 275"/>
              <p:cNvSpPr>
                <a:spLocks noChangeArrowheads="1"/>
              </p:cNvSpPr>
              <p:nvPr/>
            </p:nvSpPr>
            <p:spPr bwMode="auto">
              <a:xfrm>
                <a:off x="2970213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Oval 276"/>
              <p:cNvSpPr>
                <a:spLocks noChangeArrowheads="1"/>
              </p:cNvSpPr>
              <p:nvPr/>
            </p:nvSpPr>
            <p:spPr bwMode="auto">
              <a:xfrm>
                <a:off x="3359150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Oval 277"/>
              <p:cNvSpPr>
                <a:spLocks noChangeArrowheads="1"/>
              </p:cNvSpPr>
              <p:nvPr/>
            </p:nvSpPr>
            <p:spPr bwMode="auto">
              <a:xfrm>
                <a:off x="3748088" y="2732996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Oval 278"/>
              <p:cNvSpPr>
                <a:spLocks noChangeArrowheads="1"/>
              </p:cNvSpPr>
              <p:nvPr/>
            </p:nvSpPr>
            <p:spPr bwMode="auto">
              <a:xfrm>
                <a:off x="4138613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Oval 279"/>
              <p:cNvSpPr>
                <a:spLocks noChangeArrowheads="1"/>
              </p:cNvSpPr>
              <p:nvPr/>
            </p:nvSpPr>
            <p:spPr bwMode="auto">
              <a:xfrm>
                <a:off x="4527550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Oval 280"/>
              <p:cNvSpPr>
                <a:spLocks noChangeArrowheads="1"/>
              </p:cNvSpPr>
              <p:nvPr/>
            </p:nvSpPr>
            <p:spPr bwMode="auto">
              <a:xfrm>
                <a:off x="4918075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Oval 281"/>
              <p:cNvSpPr>
                <a:spLocks noChangeArrowheads="1"/>
              </p:cNvSpPr>
              <p:nvPr/>
            </p:nvSpPr>
            <p:spPr bwMode="auto">
              <a:xfrm>
                <a:off x="5307013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Oval 282"/>
              <p:cNvSpPr>
                <a:spLocks noChangeArrowheads="1"/>
              </p:cNvSpPr>
              <p:nvPr/>
            </p:nvSpPr>
            <p:spPr bwMode="auto">
              <a:xfrm>
                <a:off x="5695950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Oval 283"/>
              <p:cNvSpPr>
                <a:spLocks noChangeArrowheads="1"/>
              </p:cNvSpPr>
              <p:nvPr/>
            </p:nvSpPr>
            <p:spPr bwMode="auto">
              <a:xfrm>
                <a:off x="6084888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Oval 284"/>
              <p:cNvSpPr>
                <a:spLocks noChangeArrowheads="1"/>
              </p:cNvSpPr>
              <p:nvPr/>
            </p:nvSpPr>
            <p:spPr bwMode="auto">
              <a:xfrm>
                <a:off x="6473825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Oval 285"/>
              <p:cNvSpPr>
                <a:spLocks noChangeArrowheads="1"/>
              </p:cNvSpPr>
              <p:nvPr/>
            </p:nvSpPr>
            <p:spPr bwMode="auto">
              <a:xfrm>
                <a:off x="6862763" y="2732996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Oval 286"/>
              <p:cNvSpPr>
                <a:spLocks noChangeArrowheads="1"/>
              </p:cNvSpPr>
              <p:nvPr/>
            </p:nvSpPr>
            <p:spPr bwMode="auto">
              <a:xfrm>
                <a:off x="7253288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Oval 287"/>
              <p:cNvSpPr>
                <a:spLocks noChangeArrowheads="1"/>
              </p:cNvSpPr>
              <p:nvPr/>
            </p:nvSpPr>
            <p:spPr bwMode="auto">
              <a:xfrm>
                <a:off x="7642225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Oval 288"/>
              <p:cNvSpPr>
                <a:spLocks noChangeArrowheads="1"/>
              </p:cNvSpPr>
              <p:nvPr/>
            </p:nvSpPr>
            <p:spPr bwMode="auto">
              <a:xfrm>
                <a:off x="8032750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Oval 289"/>
              <p:cNvSpPr>
                <a:spLocks noChangeArrowheads="1"/>
              </p:cNvSpPr>
              <p:nvPr/>
            </p:nvSpPr>
            <p:spPr bwMode="auto">
              <a:xfrm>
                <a:off x="8421688" y="2732996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Oval 290"/>
              <p:cNvSpPr>
                <a:spLocks noChangeArrowheads="1"/>
              </p:cNvSpPr>
              <p:nvPr/>
            </p:nvSpPr>
            <p:spPr bwMode="auto">
              <a:xfrm>
                <a:off x="8810625" y="2732996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10" name="Group 309"/>
            <p:cNvGrpSpPr/>
            <p:nvPr userDrawn="1"/>
          </p:nvGrpSpPr>
          <p:grpSpPr>
            <a:xfrm>
              <a:off x="244475" y="3101657"/>
              <a:ext cx="8655050" cy="88900"/>
              <a:chOff x="244475" y="3118758"/>
              <a:chExt cx="8655050" cy="88900"/>
            </a:xfrm>
          </p:grpSpPr>
          <p:sp>
            <p:nvSpPr>
              <p:cNvPr id="170" name="Oval 297"/>
              <p:cNvSpPr>
                <a:spLocks noChangeArrowheads="1"/>
              </p:cNvSpPr>
              <p:nvPr/>
            </p:nvSpPr>
            <p:spPr bwMode="auto">
              <a:xfrm>
                <a:off x="244475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Oval 298"/>
              <p:cNvSpPr>
                <a:spLocks noChangeArrowheads="1"/>
              </p:cNvSpPr>
              <p:nvPr/>
            </p:nvSpPr>
            <p:spPr bwMode="auto">
              <a:xfrm>
                <a:off x="633413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Oval 299"/>
              <p:cNvSpPr>
                <a:spLocks noChangeArrowheads="1"/>
              </p:cNvSpPr>
              <p:nvPr/>
            </p:nvSpPr>
            <p:spPr bwMode="auto">
              <a:xfrm>
                <a:off x="1023938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Oval 300"/>
              <p:cNvSpPr>
                <a:spLocks noChangeArrowheads="1"/>
              </p:cNvSpPr>
              <p:nvPr/>
            </p:nvSpPr>
            <p:spPr bwMode="auto">
              <a:xfrm>
                <a:off x="1412875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Oval 301"/>
              <p:cNvSpPr>
                <a:spLocks noChangeArrowheads="1"/>
              </p:cNvSpPr>
              <p:nvPr/>
            </p:nvSpPr>
            <p:spPr bwMode="auto">
              <a:xfrm>
                <a:off x="1801813" y="3118758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Oval 302"/>
              <p:cNvSpPr>
                <a:spLocks noChangeArrowheads="1"/>
              </p:cNvSpPr>
              <p:nvPr/>
            </p:nvSpPr>
            <p:spPr bwMode="auto">
              <a:xfrm>
                <a:off x="2192338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Oval 303"/>
              <p:cNvSpPr>
                <a:spLocks noChangeArrowheads="1"/>
              </p:cNvSpPr>
              <p:nvPr/>
            </p:nvSpPr>
            <p:spPr bwMode="auto">
              <a:xfrm>
                <a:off x="2581275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Oval 304"/>
              <p:cNvSpPr>
                <a:spLocks noChangeArrowheads="1"/>
              </p:cNvSpPr>
              <p:nvPr/>
            </p:nvSpPr>
            <p:spPr bwMode="auto">
              <a:xfrm>
                <a:off x="2970213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Oval 305"/>
              <p:cNvSpPr>
                <a:spLocks noChangeArrowheads="1"/>
              </p:cNvSpPr>
              <p:nvPr/>
            </p:nvSpPr>
            <p:spPr bwMode="auto">
              <a:xfrm>
                <a:off x="3359150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Oval 306"/>
              <p:cNvSpPr>
                <a:spLocks noChangeArrowheads="1"/>
              </p:cNvSpPr>
              <p:nvPr/>
            </p:nvSpPr>
            <p:spPr bwMode="auto">
              <a:xfrm>
                <a:off x="3748088" y="3118758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Oval 307"/>
              <p:cNvSpPr>
                <a:spLocks noChangeArrowheads="1"/>
              </p:cNvSpPr>
              <p:nvPr/>
            </p:nvSpPr>
            <p:spPr bwMode="auto">
              <a:xfrm>
                <a:off x="4138613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Oval 308"/>
              <p:cNvSpPr>
                <a:spLocks noChangeArrowheads="1"/>
              </p:cNvSpPr>
              <p:nvPr/>
            </p:nvSpPr>
            <p:spPr bwMode="auto">
              <a:xfrm>
                <a:off x="4527550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Oval 309"/>
              <p:cNvSpPr>
                <a:spLocks noChangeArrowheads="1"/>
              </p:cNvSpPr>
              <p:nvPr/>
            </p:nvSpPr>
            <p:spPr bwMode="auto">
              <a:xfrm>
                <a:off x="4918075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Oval 310"/>
              <p:cNvSpPr>
                <a:spLocks noChangeArrowheads="1"/>
              </p:cNvSpPr>
              <p:nvPr/>
            </p:nvSpPr>
            <p:spPr bwMode="auto">
              <a:xfrm>
                <a:off x="5307013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Oval 311"/>
              <p:cNvSpPr>
                <a:spLocks noChangeArrowheads="1"/>
              </p:cNvSpPr>
              <p:nvPr/>
            </p:nvSpPr>
            <p:spPr bwMode="auto">
              <a:xfrm>
                <a:off x="5695950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Oval 312"/>
              <p:cNvSpPr>
                <a:spLocks noChangeArrowheads="1"/>
              </p:cNvSpPr>
              <p:nvPr/>
            </p:nvSpPr>
            <p:spPr bwMode="auto">
              <a:xfrm>
                <a:off x="6084888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Oval 313"/>
              <p:cNvSpPr>
                <a:spLocks noChangeArrowheads="1"/>
              </p:cNvSpPr>
              <p:nvPr/>
            </p:nvSpPr>
            <p:spPr bwMode="auto">
              <a:xfrm>
                <a:off x="6473825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Oval 314"/>
              <p:cNvSpPr>
                <a:spLocks noChangeArrowheads="1"/>
              </p:cNvSpPr>
              <p:nvPr/>
            </p:nvSpPr>
            <p:spPr bwMode="auto">
              <a:xfrm>
                <a:off x="6862763" y="3118758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Oval 315"/>
              <p:cNvSpPr>
                <a:spLocks noChangeArrowheads="1"/>
              </p:cNvSpPr>
              <p:nvPr/>
            </p:nvSpPr>
            <p:spPr bwMode="auto">
              <a:xfrm>
                <a:off x="7253288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Oval 316"/>
              <p:cNvSpPr>
                <a:spLocks noChangeArrowheads="1"/>
              </p:cNvSpPr>
              <p:nvPr/>
            </p:nvSpPr>
            <p:spPr bwMode="auto">
              <a:xfrm>
                <a:off x="7642225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Oval 317"/>
              <p:cNvSpPr>
                <a:spLocks noChangeArrowheads="1"/>
              </p:cNvSpPr>
              <p:nvPr/>
            </p:nvSpPr>
            <p:spPr bwMode="auto">
              <a:xfrm>
                <a:off x="8032750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Oval 318"/>
              <p:cNvSpPr>
                <a:spLocks noChangeArrowheads="1"/>
              </p:cNvSpPr>
              <p:nvPr/>
            </p:nvSpPr>
            <p:spPr bwMode="auto">
              <a:xfrm>
                <a:off x="8421688" y="3118758"/>
                <a:ext cx="87313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Oval 319"/>
              <p:cNvSpPr>
                <a:spLocks noChangeArrowheads="1"/>
              </p:cNvSpPr>
              <p:nvPr/>
            </p:nvSpPr>
            <p:spPr bwMode="auto">
              <a:xfrm>
                <a:off x="8810625" y="3118758"/>
                <a:ext cx="88900" cy="88900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09" name="Group 308"/>
            <p:cNvGrpSpPr/>
            <p:nvPr userDrawn="1"/>
          </p:nvGrpSpPr>
          <p:grpSpPr>
            <a:xfrm>
              <a:off x="244475" y="3486564"/>
              <a:ext cx="8655050" cy="87312"/>
              <a:chOff x="244475" y="3507696"/>
              <a:chExt cx="8655050" cy="87312"/>
            </a:xfrm>
          </p:grpSpPr>
          <p:sp>
            <p:nvSpPr>
              <p:cNvPr id="193" name="Oval 326"/>
              <p:cNvSpPr>
                <a:spLocks noChangeArrowheads="1"/>
              </p:cNvSpPr>
              <p:nvPr/>
            </p:nvSpPr>
            <p:spPr bwMode="auto">
              <a:xfrm>
                <a:off x="244475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Oval 327"/>
              <p:cNvSpPr>
                <a:spLocks noChangeArrowheads="1"/>
              </p:cNvSpPr>
              <p:nvPr/>
            </p:nvSpPr>
            <p:spPr bwMode="auto">
              <a:xfrm>
                <a:off x="633413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Oval 328"/>
              <p:cNvSpPr>
                <a:spLocks noChangeArrowheads="1"/>
              </p:cNvSpPr>
              <p:nvPr/>
            </p:nvSpPr>
            <p:spPr bwMode="auto">
              <a:xfrm>
                <a:off x="1023938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Oval 329"/>
              <p:cNvSpPr>
                <a:spLocks noChangeArrowheads="1"/>
              </p:cNvSpPr>
              <p:nvPr/>
            </p:nvSpPr>
            <p:spPr bwMode="auto">
              <a:xfrm>
                <a:off x="1412875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Oval 330"/>
              <p:cNvSpPr>
                <a:spLocks noChangeArrowheads="1"/>
              </p:cNvSpPr>
              <p:nvPr/>
            </p:nvSpPr>
            <p:spPr bwMode="auto">
              <a:xfrm>
                <a:off x="1801813" y="3507696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Oval 331"/>
              <p:cNvSpPr>
                <a:spLocks noChangeArrowheads="1"/>
              </p:cNvSpPr>
              <p:nvPr/>
            </p:nvSpPr>
            <p:spPr bwMode="auto">
              <a:xfrm>
                <a:off x="2192338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Oval 332"/>
              <p:cNvSpPr>
                <a:spLocks noChangeArrowheads="1"/>
              </p:cNvSpPr>
              <p:nvPr/>
            </p:nvSpPr>
            <p:spPr bwMode="auto">
              <a:xfrm>
                <a:off x="2581275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Oval 333"/>
              <p:cNvSpPr>
                <a:spLocks noChangeArrowheads="1"/>
              </p:cNvSpPr>
              <p:nvPr/>
            </p:nvSpPr>
            <p:spPr bwMode="auto">
              <a:xfrm>
                <a:off x="2970213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Oval 334"/>
              <p:cNvSpPr>
                <a:spLocks noChangeArrowheads="1"/>
              </p:cNvSpPr>
              <p:nvPr/>
            </p:nvSpPr>
            <p:spPr bwMode="auto">
              <a:xfrm>
                <a:off x="3359150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Oval 335"/>
              <p:cNvSpPr>
                <a:spLocks noChangeArrowheads="1"/>
              </p:cNvSpPr>
              <p:nvPr/>
            </p:nvSpPr>
            <p:spPr bwMode="auto">
              <a:xfrm>
                <a:off x="3748088" y="3507696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Oval 336"/>
              <p:cNvSpPr>
                <a:spLocks noChangeArrowheads="1"/>
              </p:cNvSpPr>
              <p:nvPr/>
            </p:nvSpPr>
            <p:spPr bwMode="auto">
              <a:xfrm>
                <a:off x="4138613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Oval 337"/>
              <p:cNvSpPr>
                <a:spLocks noChangeArrowheads="1"/>
              </p:cNvSpPr>
              <p:nvPr/>
            </p:nvSpPr>
            <p:spPr bwMode="auto">
              <a:xfrm>
                <a:off x="4527550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Oval 338"/>
              <p:cNvSpPr>
                <a:spLocks noChangeArrowheads="1"/>
              </p:cNvSpPr>
              <p:nvPr/>
            </p:nvSpPr>
            <p:spPr bwMode="auto">
              <a:xfrm>
                <a:off x="4918075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Oval 339"/>
              <p:cNvSpPr>
                <a:spLocks noChangeArrowheads="1"/>
              </p:cNvSpPr>
              <p:nvPr/>
            </p:nvSpPr>
            <p:spPr bwMode="auto">
              <a:xfrm>
                <a:off x="5307013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Oval 340"/>
              <p:cNvSpPr>
                <a:spLocks noChangeArrowheads="1"/>
              </p:cNvSpPr>
              <p:nvPr/>
            </p:nvSpPr>
            <p:spPr bwMode="auto">
              <a:xfrm>
                <a:off x="5695950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Oval 341"/>
              <p:cNvSpPr>
                <a:spLocks noChangeArrowheads="1"/>
              </p:cNvSpPr>
              <p:nvPr/>
            </p:nvSpPr>
            <p:spPr bwMode="auto">
              <a:xfrm>
                <a:off x="6084888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Oval 342"/>
              <p:cNvSpPr>
                <a:spLocks noChangeArrowheads="1"/>
              </p:cNvSpPr>
              <p:nvPr/>
            </p:nvSpPr>
            <p:spPr bwMode="auto">
              <a:xfrm>
                <a:off x="6473825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0" name="Oval 343"/>
              <p:cNvSpPr>
                <a:spLocks noChangeArrowheads="1"/>
              </p:cNvSpPr>
              <p:nvPr/>
            </p:nvSpPr>
            <p:spPr bwMode="auto">
              <a:xfrm>
                <a:off x="6862763" y="3507696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Oval 344"/>
              <p:cNvSpPr>
                <a:spLocks noChangeArrowheads="1"/>
              </p:cNvSpPr>
              <p:nvPr/>
            </p:nvSpPr>
            <p:spPr bwMode="auto">
              <a:xfrm>
                <a:off x="7253288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Oval 345"/>
              <p:cNvSpPr>
                <a:spLocks noChangeArrowheads="1"/>
              </p:cNvSpPr>
              <p:nvPr/>
            </p:nvSpPr>
            <p:spPr bwMode="auto">
              <a:xfrm>
                <a:off x="7642225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Oval 346"/>
              <p:cNvSpPr>
                <a:spLocks noChangeArrowheads="1"/>
              </p:cNvSpPr>
              <p:nvPr/>
            </p:nvSpPr>
            <p:spPr bwMode="auto">
              <a:xfrm>
                <a:off x="8032750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Oval 347"/>
              <p:cNvSpPr>
                <a:spLocks noChangeArrowheads="1"/>
              </p:cNvSpPr>
              <p:nvPr/>
            </p:nvSpPr>
            <p:spPr bwMode="auto">
              <a:xfrm>
                <a:off x="8421688" y="3507696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Oval 348"/>
              <p:cNvSpPr>
                <a:spLocks noChangeArrowheads="1"/>
              </p:cNvSpPr>
              <p:nvPr/>
            </p:nvSpPr>
            <p:spPr bwMode="auto">
              <a:xfrm>
                <a:off x="8810625" y="3507696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08" name="Group 307"/>
            <p:cNvGrpSpPr/>
            <p:nvPr userDrawn="1"/>
          </p:nvGrpSpPr>
          <p:grpSpPr>
            <a:xfrm>
              <a:off x="244475" y="3869883"/>
              <a:ext cx="8655050" cy="87312"/>
              <a:chOff x="244475" y="3893458"/>
              <a:chExt cx="8655050" cy="87312"/>
            </a:xfrm>
          </p:grpSpPr>
          <p:sp>
            <p:nvSpPr>
              <p:cNvPr id="216" name="Oval 355"/>
              <p:cNvSpPr>
                <a:spLocks noChangeArrowheads="1"/>
              </p:cNvSpPr>
              <p:nvPr/>
            </p:nvSpPr>
            <p:spPr bwMode="auto">
              <a:xfrm>
                <a:off x="244475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Oval 356"/>
              <p:cNvSpPr>
                <a:spLocks noChangeArrowheads="1"/>
              </p:cNvSpPr>
              <p:nvPr/>
            </p:nvSpPr>
            <p:spPr bwMode="auto">
              <a:xfrm>
                <a:off x="633413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8" name="Oval 357"/>
              <p:cNvSpPr>
                <a:spLocks noChangeArrowheads="1"/>
              </p:cNvSpPr>
              <p:nvPr/>
            </p:nvSpPr>
            <p:spPr bwMode="auto">
              <a:xfrm>
                <a:off x="1023938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Oval 358"/>
              <p:cNvSpPr>
                <a:spLocks noChangeArrowheads="1"/>
              </p:cNvSpPr>
              <p:nvPr/>
            </p:nvSpPr>
            <p:spPr bwMode="auto">
              <a:xfrm>
                <a:off x="1412875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0" name="Oval 359"/>
              <p:cNvSpPr>
                <a:spLocks noChangeArrowheads="1"/>
              </p:cNvSpPr>
              <p:nvPr/>
            </p:nvSpPr>
            <p:spPr bwMode="auto">
              <a:xfrm>
                <a:off x="1801813" y="3893458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1" name="Oval 360"/>
              <p:cNvSpPr>
                <a:spLocks noChangeArrowheads="1"/>
              </p:cNvSpPr>
              <p:nvPr/>
            </p:nvSpPr>
            <p:spPr bwMode="auto">
              <a:xfrm>
                <a:off x="2192338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2" name="Oval 361"/>
              <p:cNvSpPr>
                <a:spLocks noChangeArrowheads="1"/>
              </p:cNvSpPr>
              <p:nvPr/>
            </p:nvSpPr>
            <p:spPr bwMode="auto">
              <a:xfrm>
                <a:off x="2581275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Oval 362"/>
              <p:cNvSpPr>
                <a:spLocks noChangeArrowheads="1"/>
              </p:cNvSpPr>
              <p:nvPr/>
            </p:nvSpPr>
            <p:spPr bwMode="auto">
              <a:xfrm>
                <a:off x="2970213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4" name="Oval 363"/>
              <p:cNvSpPr>
                <a:spLocks noChangeArrowheads="1"/>
              </p:cNvSpPr>
              <p:nvPr/>
            </p:nvSpPr>
            <p:spPr bwMode="auto">
              <a:xfrm>
                <a:off x="3359150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Oval 364"/>
              <p:cNvSpPr>
                <a:spLocks noChangeArrowheads="1"/>
              </p:cNvSpPr>
              <p:nvPr/>
            </p:nvSpPr>
            <p:spPr bwMode="auto">
              <a:xfrm>
                <a:off x="3748088" y="3893458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6" name="Oval 365"/>
              <p:cNvSpPr>
                <a:spLocks noChangeArrowheads="1"/>
              </p:cNvSpPr>
              <p:nvPr/>
            </p:nvSpPr>
            <p:spPr bwMode="auto">
              <a:xfrm>
                <a:off x="4138613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7" name="Oval 366"/>
              <p:cNvSpPr>
                <a:spLocks noChangeArrowheads="1"/>
              </p:cNvSpPr>
              <p:nvPr/>
            </p:nvSpPr>
            <p:spPr bwMode="auto">
              <a:xfrm>
                <a:off x="4527550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Oval 367"/>
              <p:cNvSpPr>
                <a:spLocks noChangeArrowheads="1"/>
              </p:cNvSpPr>
              <p:nvPr/>
            </p:nvSpPr>
            <p:spPr bwMode="auto">
              <a:xfrm>
                <a:off x="4918075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9" name="Oval 368"/>
              <p:cNvSpPr>
                <a:spLocks noChangeArrowheads="1"/>
              </p:cNvSpPr>
              <p:nvPr/>
            </p:nvSpPr>
            <p:spPr bwMode="auto">
              <a:xfrm>
                <a:off x="5307013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0" name="Oval 369"/>
              <p:cNvSpPr>
                <a:spLocks noChangeArrowheads="1"/>
              </p:cNvSpPr>
              <p:nvPr/>
            </p:nvSpPr>
            <p:spPr bwMode="auto">
              <a:xfrm>
                <a:off x="5695950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1" name="Oval 370"/>
              <p:cNvSpPr>
                <a:spLocks noChangeArrowheads="1"/>
              </p:cNvSpPr>
              <p:nvPr/>
            </p:nvSpPr>
            <p:spPr bwMode="auto">
              <a:xfrm>
                <a:off x="6084888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2" name="Oval 371"/>
              <p:cNvSpPr>
                <a:spLocks noChangeArrowheads="1"/>
              </p:cNvSpPr>
              <p:nvPr/>
            </p:nvSpPr>
            <p:spPr bwMode="auto">
              <a:xfrm>
                <a:off x="6473825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3" name="Oval 372"/>
              <p:cNvSpPr>
                <a:spLocks noChangeArrowheads="1"/>
              </p:cNvSpPr>
              <p:nvPr/>
            </p:nvSpPr>
            <p:spPr bwMode="auto">
              <a:xfrm>
                <a:off x="6862763" y="3893458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Oval 373"/>
              <p:cNvSpPr>
                <a:spLocks noChangeArrowheads="1"/>
              </p:cNvSpPr>
              <p:nvPr/>
            </p:nvSpPr>
            <p:spPr bwMode="auto">
              <a:xfrm>
                <a:off x="7253288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5" name="Oval 374"/>
              <p:cNvSpPr>
                <a:spLocks noChangeArrowheads="1"/>
              </p:cNvSpPr>
              <p:nvPr/>
            </p:nvSpPr>
            <p:spPr bwMode="auto">
              <a:xfrm>
                <a:off x="7642225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6" name="Oval 375"/>
              <p:cNvSpPr>
                <a:spLocks noChangeArrowheads="1"/>
              </p:cNvSpPr>
              <p:nvPr/>
            </p:nvSpPr>
            <p:spPr bwMode="auto">
              <a:xfrm>
                <a:off x="8032750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Oval 376"/>
              <p:cNvSpPr>
                <a:spLocks noChangeArrowheads="1"/>
              </p:cNvSpPr>
              <p:nvPr/>
            </p:nvSpPr>
            <p:spPr bwMode="auto">
              <a:xfrm>
                <a:off x="8421688" y="3893458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8" name="Oval 377"/>
              <p:cNvSpPr>
                <a:spLocks noChangeArrowheads="1"/>
              </p:cNvSpPr>
              <p:nvPr/>
            </p:nvSpPr>
            <p:spPr bwMode="auto">
              <a:xfrm>
                <a:off x="8810625" y="3893458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" name="Group 4"/>
            <p:cNvGrpSpPr/>
            <p:nvPr userDrawn="1"/>
          </p:nvGrpSpPr>
          <p:grpSpPr>
            <a:xfrm>
              <a:off x="244475" y="4253202"/>
              <a:ext cx="8655050" cy="87312"/>
              <a:chOff x="244475" y="4279221"/>
              <a:chExt cx="8655050" cy="87312"/>
            </a:xfrm>
          </p:grpSpPr>
          <p:sp>
            <p:nvSpPr>
              <p:cNvPr id="239" name="Oval 384"/>
              <p:cNvSpPr>
                <a:spLocks noChangeArrowheads="1"/>
              </p:cNvSpPr>
              <p:nvPr/>
            </p:nvSpPr>
            <p:spPr bwMode="auto">
              <a:xfrm>
                <a:off x="244475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0" name="Oval 385"/>
              <p:cNvSpPr>
                <a:spLocks noChangeArrowheads="1"/>
              </p:cNvSpPr>
              <p:nvPr/>
            </p:nvSpPr>
            <p:spPr bwMode="auto">
              <a:xfrm>
                <a:off x="633413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1" name="Oval 386"/>
              <p:cNvSpPr>
                <a:spLocks noChangeArrowheads="1"/>
              </p:cNvSpPr>
              <p:nvPr/>
            </p:nvSpPr>
            <p:spPr bwMode="auto">
              <a:xfrm>
                <a:off x="1023938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2" name="Oval 387"/>
              <p:cNvSpPr>
                <a:spLocks noChangeArrowheads="1"/>
              </p:cNvSpPr>
              <p:nvPr/>
            </p:nvSpPr>
            <p:spPr bwMode="auto">
              <a:xfrm>
                <a:off x="1431925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3" name="Oval 388"/>
              <p:cNvSpPr>
                <a:spLocks noChangeArrowheads="1"/>
              </p:cNvSpPr>
              <p:nvPr/>
            </p:nvSpPr>
            <p:spPr bwMode="auto">
              <a:xfrm>
                <a:off x="1801813" y="4279221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4" name="Oval 389"/>
              <p:cNvSpPr>
                <a:spLocks noChangeArrowheads="1"/>
              </p:cNvSpPr>
              <p:nvPr/>
            </p:nvSpPr>
            <p:spPr bwMode="auto">
              <a:xfrm>
                <a:off x="2192338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5" name="Oval 390"/>
              <p:cNvSpPr>
                <a:spLocks noChangeArrowheads="1"/>
              </p:cNvSpPr>
              <p:nvPr/>
            </p:nvSpPr>
            <p:spPr bwMode="auto">
              <a:xfrm>
                <a:off x="2581275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6" name="Oval 391"/>
              <p:cNvSpPr>
                <a:spLocks noChangeArrowheads="1"/>
              </p:cNvSpPr>
              <p:nvPr/>
            </p:nvSpPr>
            <p:spPr bwMode="auto">
              <a:xfrm>
                <a:off x="2970213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Oval 392"/>
              <p:cNvSpPr>
                <a:spLocks noChangeArrowheads="1"/>
              </p:cNvSpPr>
              <p:nvPr/>
            </p:nvSpPr>
            <p:spPr bwMode="auto">
              <a:xfrm>
                <a:off x="3359150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8" name="Oval 393"/>
              <p:cNvSpPr>
                <a:spLocks noChangeArrowheads="1"/>
              </p:cNvSpPr>
              <p:nvPr/>
            </p:nvSpPr>
            <p:spPr bwMode="auto">
              <a:xfrm>
                <a:off x="3748088" y="4279221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Oval 394"/>
              <p:cNvSpPr>
                <a:spLocks noChangeArrowheads="1"/>
              </p:cNvSpPr>
              <p:nvPr/>
            </p:nvSpPr>
            <p:spPr bwMode="auto">
              <a:xfrm>
                <a:off x="4157663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0" name="Oval 395"/>
              <p:cNvSpPr>
                <a:spLocks noChangeArrowheads="1"/>
              </p:cNvSpPr>
              <p:nvPr/>
            </p:nvSpPr>
            <p:spPr bwMode="auto">
              <a:xfrm>
                <a:off x="4527550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Oval 396"/>
              <p:cNvSpPr>
                <a:spLocks noChangeArrowheads="1"/>
              </p:cNvSpPr>
              <p:nvPr/>
            </p:nvSpPr>
            <p:spPr bwMode="auto">
              <a:xfrm>
                <a:off x="4918075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2" name="Oval 397"/>
              <p:cNvSpPr>
                <a:spLocks noChangeArrowheads="1"/>
              </p:cNvSpPr>
              <p:nvPr/>
            </p:nvSpPr>
            <p:spPr bwMode="auto">
              <a:xfrm>
                <a:off x="5307013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3" name="Oval 398"/>
              <p:cNvSpPr>
                <a:spLocks noChangeArrowheads="1"/>
              </p:cNvSpPr>
              <p:nvPr/>
            </p:nvSpPr>
            <p:spPr bwMode="auto">
              <a:xfrm>
                <a:off x="5695950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4" name="Oval 399"/>
              <p:cNvSpPr>
                <a:spLocks noChangeArrowheads="1"/>
              </p:cNvSpPr>
              <p:nvPr/>
            </p:nvSpPr>
            <p:spPr bwMode="auto">
              <a:xfrm>
                <a:off x="6084888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5" name="Oval 400"/>
              <p:cNvSpPr>
                <a:spLocks noChangeArrowheads="1"/>
              </p:cNvSpPr>
              <p:nvPr/>
            </p:nvSpPr>
            <p:spPr bwMode="auto">
              <a:xfrm>
                <a:off x="6473825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6" name="Oval 401"/>
              <p:cNvSpPr>
                <a:spLocks noChangeArrowheads="1"/>
              </p:cNvSpPr>
              <p:nvPr/>
            </p:nvSpPr>
            <p:spPr bwMode="auto">
              <a:xfrm>
                <a:off x="6862763" y="4279221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7" name="Oval 402"/>
              <p:cNvSpPr>
                <a:spLocks noChangeArrowheads="1"/>
              </p:cNvSpPr>
              <p:nvPr/>
            </p:nvSpPr>
            <p:spPr bwMode="auto">
              <a:xfrm>
                <a:off x="7253288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8" name="Oval 403"/>
              <p:cNvSpPr>
                <a:spLocks noChangeArrowheads="1"/>
              </p:cNvSpPr>
              <p:nvPr/>
            </p:nvSpPr>
            <p:spPr bwMode="auto">
              <a:xfrm>
                <a:off x="7642225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9" name="Oval 404"/>
              <p:cNvSpPr>
                <a:spLocks noChangeArrowheads="1"/>
              </p:cNvSpPr>
              <p:nvPr/>
            </p:nvSpPr>
            <p:spPr bwMode="auto">
              <a:xfrm>
                <a:off x="8032750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0" name="Oval 405"/>
              <p:cNvSpPr>
                <a:spLocks noChangeArrowheads="1"/>
              </p:cNvSpPr>
              <p:nvPr/>
            </p:nvSpPr>
            <p:spPr bwMode="auto">
              <a:xfrm>
                <a:off x="8421688" y="42792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1" name="Oval 406"/>
              <p:cNvSpPr>
                <a:spLocks noChangeArrowheads="1"/>
              </p:cNvSpPr>
              <p:nvPr/>
            </p:nvSpPr>
            <p:spPr bwMode="auto">
              <a:xfrm>
                <a:off x="8810625" y="4279221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4" name="Group 3"/>
            <p:cNvGrpSpPr/>
            <p:nvPr userDrawn="1"/>
          </p:nvGrpSpPr>
          <p:grpSpPr>
            <a:xfrm>
              <a:off x="244475" y="4636521"/>
              <a:ext cx="8655050" cy="87312"/>
              <a:chOff x="244475" y="4636521"/>
              <a:chExt cx="8655050" cy="87312"/>
            </a:xfrm>
          </p:grpSpPr>
          <p:sp>
            <p:nvSpPr>
              <p:cNvPr id="262" name="Oval 384"/>
              <p:cNvSpPr>
                <a:spLocks noChangeArrowheads="1"/>
              </p:cNvSpPr>
              <p:nvPr userDrawn="1"/>
            </p:nvSpPr>
            <p:spPr bwMode="auto">
              <a:xfrm>
                <a:off x="244475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Oval 385"/>
              <p:cNvSpPr>
                <a:spLocks noChangeArrowheads="1"/>
              </p:cNvSpPr>
              <p:nvPr userDrawn="1"/>
            </p:nvSpPr>
            <p:spPr bwMode="auto">
              <a:xfrm>
                <a:off x="633413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4" name="Oval 386"/>
              <p:cNvSpPr>
                <a:spLocks noChangeArrowheads="1"/>
              </p:cNvSpPr>
              <p:nvPr userDrawn="1"/>
            </p:nvSpPr>
            <p:spPr bwMode="auto">
              <a:xfrm>
                <a:off x="1023938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5" name="Oval 387"/>
              <p:cNvSpPr>
                <a:spLocks noChangeArrowheads="1"/>
              </p:cNvSpPr>
              <p:nvPr userDrawn="1"/>
            </p:nvSpPr>
            <p:spPr bwMode="auto">
              <a:xfrm>
                <a:off x="1431925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6" name="Oval 388"/>
              <p:cNvSpPr>
                <a:spLocks noChangeArrowheads="1"/>
              </p:cNvSpPr>
              <p:nvPr userDrawn="1"/>
            </p:nvSpPr>
            <p:spPr bwMode="auto">
              <a:xfrm>
                <a:off x="1801813" y="4636521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7" name="Oval 389"/>
              <p:cNvSpPr>
                <a:spLocks noChangeArrowheads="1"/>
              </p:cNvSpPr>
              <p:nvPr userDrawn="1"/>
            </p:nvSpPr>
            <p:spPr bwMode="auto">
              <a:xfrm>
                <a:off x="2192338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8" name="Oval 390"/>
              <p:cNvSpPr>
                <a:spLocks noChangeArrowheads="1"/>
              </p:cNvSpPr>
              <p:nvPr userDrawn="1"/>
            </p:nvSpPr>
            <p:spPr bwMode="auto">
              <a:xfrm>
                <a:off x="2581275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9" name="Oval 391"/>
              <p:cNvSpPr>
                <a:spLocks noChangeArrowheads="1"/>
              </p:cNvSpPr>
              <p:nvPr userDrawn="1"/>
            </p:nvSpPr>
            <p:spPr bwMode="auto">
              <a:xfrm>
                <a:off x="2970213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0" name="Oval 392"/>
              <p:cNvSpPr>
                <a:spLocks noChangeArrowheads="1"/>
              </p:cNvSpPr>
              <p:nvPr userDrawn="1"/>
            </p:nvSpPr>
            <p:spPr bwMode="auto">
              <a:xfrm>
                <a:off x="3359150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1" name="Oval 393"/>
              <p:cNvSpPr>
                <a:spLocks noChangeArrowheads="1"/>
              </p:cNvSpPr>
              <p:nvPr userDrawn="1"/>
            </p:nvSpPr>
            <p:spPr bwMode="auto">
              <a:xfrm>
                <a:off x="3748088" y="4636521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2" name="Oval 394"/>
              <p:cNvSpPr>
                <a:spLocks noChangeArrowheads="1"/>
              </p:cNvSpPr>
              <p:nvPr userDrawn="1"/>
            </p:nvSpPr>
            <p:spPr bwMode="auto">
              <a:xfrm>
                <a:off x="4157663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3" name="Oval 395"/>
              <p:cNvSpPr>
                <a:spLocks noChangeArrowheads="1"/>
              </p:cNvSpPr>
              <p:nvPr userDrawn="1"/>
            </p:nvSpPr>
            <p:spPr bwMode="auto">
              <a:xfrm>
                <a:off x="4527550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4" name="Oval 396"/>
              <p:cNvSpPr>
                <a:spLocks noChangeArrowheads="1"/>
              </p:cNvSpPr>
              <p:nvPr userDrawn="1"/>
            </p:nvSpPr>
            <p:spPr bwMode="auto">
              <a:xfrm>
                <a:off x="4918075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5" name="Oval 397"/>
              <p:cNvSpPr>
                <a:spLocks noChangeArrowheads="1"/>
              </p:cNvSpPr>
              <p:nvPr userDrawn="1"/>
            </p:nvSpPr>
            <p:spPr bwMode="auto">
              <a:xfrm>
                <a:off x="5307013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6" name="Oval 398"/>
              <p:cNvSpPr>
                <a:spLocks noChangeArrowheads="1"/>
              </p:cNvSpPr>
              <p:nvPr userDrawn="1"/>
            </p:nvSpPr>
            <p:spPr bwMode="auto">
              <a:xfrm>
                <a:off x="5695950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7" name="Oval 399"/>
              <p:cNvSpPr>
                <a:spLocks noChangeArrowheads="1"/>
              </p:cNvSpPr>
              <p:nvPr userDrawn="1"/>
            </p:nvSpPr>
            <p:spPr bwMode="auto">
              <a:xfrm>
                <a:off x="6084888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8" name="Oval 400"/>
              <p:cNvSpPr>
                <a:spLocks noChangeArrowheads="1"/>
              </p:cNvSpPr>
              <p:nvPr userDrawn="1"/>
            </p:nvSpPr>
            <p:spPr bwMode="auto">
              <a:xfrm>
                <a:off x="6473825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9" name="Oval 401"/>
              <p:cNvSpPr>
                <a:spLocks noChangeArrowheads="1"/>
              </p:cNvSpPr>
              <p:nvPr userDrawn="1"/>
            </p:nvSpPr>
            <p:spPr bwMode="auto">
              <a:xfrm>
                <a:off x="6862763" y="4636521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0" name="Oval 402"/>
              <p:cNvSpPr>
                <a:spLocks noChangeArrowheads="1"/>
              </p:cNvSpPr>
              <p:nvPr userDrawn="1"/>
            </p:nvSpPr>
            <p:spPr bwMode="auto">
              <a:xfrm>
                <a:off x="7253288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1" name="Oval 403"/>
              <p:cNvSpPr>
                <a:spLocks noChangeArrowheads="1"/>
              </p:cNvSpPr>
              <p:nvPr userDrawn="1"/>
            </p:nvSpPr>
            <p:spPr bwMode="auto">
              <a:xfrm>
                <a:off x="7642225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2" name="Oval 404"/>
              <p:cNvSpPr>
                <a:spLocks noChangeArrowheads="1"/>
              </p:cNvSpPr>
              <p:nvPr userDrawn="1"/>
            </p:nvSpPr>
            <p:spPr bwMode="auto">
              <a:xfrm>
                <a:off x="8032750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3" name="Oval 405"/>
              <p:cNvSpPr>
                <a:spLocks noChangeArrowheads="1"/>
              </p:cNvSpPr>
              <p:nvPr userDrawn="1"/>
            </p:nvSpPr>
            <p:spPr bwMode="auto">
              <a:xfrm>
                <a:off x="8421688" y="4636521"/>
                <a:ext cx="87313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4" name="Oval 406"/>
              <p:cNvSpPr>
                <a:spLocks noChangeArrowheads="1"/>
              </p:cNvSpPr>
              <p:nvPr userDrawn="1"/>
            </p:nvSpPr>
            <p:spPr bwMode="auto">
              <a:xfrm>
                <a:off x="8810625" y="4636521"/>
                <a:ext cx="88900" cy="87312"/>
              </a:xfrm>
              <a:prstGeom prst="ellipse">
                <a:avLst/>
              </a:prstGeom>
              <a:solidFill>
                <a:srgbClr val="000000">
                  <a:alpha val="1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7" name="Text Placeholder 9"/>
          <p:cNvSpPr>
            <a:spLocks noGrp="1"/>
          </p:cNvSpPr>
          <p:nvPr userDrawn="1">
            <p:ph type="body" sz="quarter" idx="11" hasCustomPrompt="1"/>
          </p:nvPr>
        </p:nvSpPr>
        <p:spPr bwMode="gray">
          <a:xfrm>
            <a:off x="0" y="2233197"/>
            <a:ext cx="9144000" cy="677108"/>
          </a:xfrm>
          <a:solidFill>
            <a:schemeClr val="bg1"/>
          </a:solidFill>
        </p:spPr>
        <p:txBody>
          <a:bodyPr lIns="457200" tIns="137160" rIns="457200" bIns="137160" anchor="ctr" anchorCtr="1">
            <a:spAutoFit/>
          </a:bodyPr>
          <a:lstStyle>
            <a:lvl1pPr marL="0" indent="0" algn="ctr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  <a:buFontTx/>
              <a:buNone/>
              <a:defRPr sz="2400" b="1">
                <a:solidFill>
                  <a:schemeClr val="accent1"/>
                </a:solidFill>
              </a:defRPr>
            </a:lvl1pPr>
            <a:lvl2pPr marL="342900" indent="-34290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>
                <a:solidFill>
                  <a:schemeClr val="accent1"/>
                </a:solidFill>
              </a:defRPr>
            </a:lvl2pPr>
            <a:lvl3pPr marL="285750" indent="-285750" algn="ctr">
              <a:lnSpc>
                <a:spcPct val="8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1">
                <a:solidFill>
                  <a:schemeClr val="accent1"/>
                </a:solidFill>
              </a:defRPr>
            </a:lvl3pPr>
            <a:lvl4pPr marL="342900" indent="-34290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accent1"/>
                </a:solidFill>
              </a:defRPr>
            </a:lvl4pPr>
            <a:lvl5pPr marL="342900" indent="-34290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9888620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e 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0" y="257961"/>
            <a:ext cx="9144000" cy="390251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0" y="3502813"/>
            <a:ext cx="4564063" cy="400110"/>
          </a:xfrm>
          <a:solidFill>
            <a:srgbClr val="000000">
              <a:alpha val="7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square" lIns="548640" tIns="91440" bIns="91440" rtlCol="0" anchor="t" anchorCtr="0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1600" b="1" kern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ct val="85000"/>
              </a:lnSpc>
            </a:pPr>
            <a:r>
              <a:rPr lang="en-US"/>
              <a:t>Click to edit Master text styles</a:t>
            </a:r>
          </a:p>
        </p:txBody>
      </p:sp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457201" y="4857864"/>
            <a:ext cx="928914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7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</a:rPr>
              <a:t>© 2015 Teradata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Date Placeholder 1"/>
          <p:cNvSpPr>
            <a:spLocks noGrp="1"/>
          </p:cNvSpPr>
          <p:nvPr>
            <p:ph type="dt" sz="half" idx="2"/>
          </p:nvPr>
        </p:nvSpPr>
        <p:spPr>
          <a:xfrm>
            <a:off x="452967" y="4916847"/>
            <a:ext cx="1683808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0" y="2310840"/>
            <a:ext cx="5847397" cy="996427"/>
          </a:xfrm>
          <a:solidFill>
            <a:schemeClr val="accent1">
              <a:alpha val="90000"/>
            </a:schemeClr>
          </a:solidFill>
        </p:spPr>
        <p:txBody>
          <a:bodyPr wrap="square" lIns="548640" tIns="320040" rIns="182880" bIns="320040" anchor="b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tabLst>
                <a:tab pos="457200" algn="l"/>
              </a:tabLst>
              <a:defRPr sz="2600" b="1">
                <a:solidFill>
                  <a:schemeClr val="bg1"/>
                </a:solidFill>
              </a:defRPr>
            </a:lvl1pPr>
            <a:lvl2pPr marL="0" indent="0" algn="ctr">
              <a:lnSpc>
                <a:spcPct val="8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1">
                <a:solidFill>
                  <a:schemeClr val="bg1"/>
                </a:solidFill>
              </a:defRPr>
            </a:lvl2pPr>
            <a:lvl3pPr marL="0" indent="0" algn="ctr">
              <a:lnSpc>
                <a:spcPct val="8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1">
                <a:solidFill>
                  <a:schemeClr val="bg1"/>
                </a:solidFill>
              </a:defRPr>
            </a:lvl3pPr>
            <a:lvl4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4pPr>
            <a:lvl5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5pPr>
            <a:lvl6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6pPr>
            <a:lvl7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7pPr>
            <a:lvl8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8pPr>
            <a:lvl9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3384641"/>
      </p:ext>
    </p:extLst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0" y="2225502"/>
            <a:ext cx="9144000" cy="692497"/>
          </a:xfrm>
          <a:solidFill>
            <a:schemeClr val="accent1">
              <a:alpha val="90000"/>
            </a:schemeClr>
          </a:solidFill>
        </p:spPr>
        <p:txBody>
          <a:bodyPr wrap="square" lIns="182880" tIns="182880" rIns="182880" bIns="182880" anchor="ctr" anchorCtr="0">
            <a:spAutoFit/>
          </a:bodyPr>
          <a:lstStyle>
            <a:lvl1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tabLst/>
              <a:defRPr sz="2400" b="1">
                <a:solidFill>
                  <a:schemeClr val="bg1"/>
                </a:solidFill>
              </a:defRPr>
            </a:lvl1pPr>
            <a:lvl2pPr marL="0" indent="0" algn="ctr">
              <a:lnSpc>
                <a:spcPct val="85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1">
                <a:solidFill>
                  <a:schemeClr val="bg1"/>
                </a:solidFill>
              </a:defRPr>
            </a:lvl2pPr>
            <a:lvl3pPr marL="0" indent="0" algn="ctr">
              <a:lnSpc>
                <a:spcPct val="8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1">
                <a:solidFill>
                  <a:schemeClr val="bg1"/>
                </a:solidFill>
              </a:defRPr>
            </a:lvl3pPr>
            <a:lvl4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4pPr>
            <a:lvl5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5pPr>
            <a:lvl6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6pPr>
            <a:lvl7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7pPr>
            <a:lvl8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8pPr>
            <a:lvl9pPr marL="0" indent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10759022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/>
          <p:cNvGrpSpPr/>
          <p:nvPr userDrawn="1"/>
        </p:nvGrpSpPr>
        <p:grpSpPr>
          <a:xfrm>
            <a:off x="3524826" y="1419471"/>
            <a:ext cx="2119564" cy="1892624"/>
            <a:chOff x="3524826" y="1419471"/>
            <a:chExt cx="2119564" cy="1892624"/>
          </a:xfrm>
        </p:grpSpPr>
        <p:grpSp>
          <p:nvGrpSpPr>
            <p:cNvPr id="57" name="Group 56"/>
            <p:cNvGrpSpPr/>
            <p:nvPr userDrawn="1"/>
          </p:nvGrpSpPr>
          <p:grpSpPr>
            <a:xfrm>
              <a:off x="3742227" y="1967545"/>
              <a:ext cx="1618388" cy="359686"/>
              <a:chOff x="3742227" y="1967545"/>
              <a:chExt cx="1618388" cy="359686"/>
            </a:xfrm>
          </p:grpSpPr>
          <p:sp>
            <p:nvSpPr>
              <p:cNvPr id="15" name="Freeform 1"/>
              <p:cNvSpPr>
                <a:spLocks noChangeArrowheads="1"/>
              </p:cNvSpPr>
              <p:nvPr userDrawn="1"/>
            </p:nvSpPr>
            <p:spPr bwMode="auto">
              <a:xfrm>
                <a:off x="5060944" y="1967545"/>
                <a:ext cx="64783" cy="64783"/>
              </a:xfrm>
              <a:custGeom>
                <a:avLst/>
                <a:gdLst>
                  <a:gd name="T0" fmla="*/ 359 w 720"/>
                  <a:gd name="T1" fmla="*/ 0 h 720"/>
                  <a:gd name="T2" fmla="*/ 359 w 720"/>
                  <a:gd name="T3" fmla="*/ 0 h 720"/>
                  <a:gd name="T4" fmla="*/ 284 w 720"/>
                  <a:gd name="T5" fmla="*/ 8 h 720"/>
                  <a:gd name="T6" fmla="*/ 217 w 720"/>
                  <a:gd name="T7" fmla="*/ 23 h 720"/>
                  <a:gd name="T8" fmla="*/ 157 w 720"/>
                  <a:gd name="T9" fmla="*/ 61 h 720"/>
                  <a:gd name="T10" fmla="*/ 104 w 720"/>
                  <a:gd name="T11" fmla="*/ 106 h 720"/>
                  <a:gd name="T12" fmla="*/ 59 w 720"/>
                  <a:gd name="T13" fmla="*/ 157 h 720"/>
                  <a:gd name="T14" fmla="*/ 29 w 720"/>
                  <a:gd name="T15" fmla="*/ 218 h 720"/>
                  <a:gd name="T16" fmla="*/ 6 w 720"/>
                  <a:gd name="T17" fmla="*/ 285 h 720"/>
                  <a:gd name="T18" fmla="*/ 0 w 720"/>
                  <a:gd name="T19" fmla="*/ 360 h 720"/>
                  <a:gd name="T20" fmla="*/ 0 w 720"/>
                  <a:gd name="T21" fmla="*/ 360 h 720"/>
                  <a:gd name="T22" fmla="*/ 6 w 720"/>
                  <a:gd name="T23" fmla="*/ 435 h 720"/>
                  <a:gd name="T24" fmla="*/ 29 w 720"/>
                  <a:gd name="T25" fmla="*/ 502 h 720"/>
                  <a:gd name="T26" fmla="*/ 59 w 720"/>
                  <a:gd name="T27" fmla="*/ 562 h 720"/>
                  <a:gd name="T28" fmla="*/ 104 w 720"/>
                  <a:gd name="T29" fmla="*/ 615 h 720"/>
                  <a:gd name="T30" fmla="*/ 157 w 720"/>
                  <a:gd name="T31" fmla="*/ 659 h 720"/>
                  <a:gd name="T32" fmla="*/ 217 w 720"/>
                  <a:gd name="T33" fmla="*/ 690 h 720"/>
                  <a:gd name="T34" fmla="*/ 284 w 720"/>
                  <a:gd name="T35" fmla="*/ 712 h 720"/>
                  <a:gd name="T36" fmla="*/ 359 w 720"/>
                  <a:gd name="T37" fmla="*/ 719 h 720"/>
                  <a:gd name="T38" fmla="*/ 359 w 720"/>
                  <a:gd name="T39" fmla="*/ 719 h 720"/>
                  <a:gd name="T40" fmla="*/ 433 w 720"/>
                  <a:gd name="T41" fmla="*/ 712 h 720"/>
                  <a:gd name="T42" fmla="*/ 501 w 720"/>
                  <a:gd name="T43" fmla="*/ 690 h 720"/>
                  <a:gd name="T44" fmla="*/ 561 w 720"/>
                  <a:gd name="T45" fmla="*/ 659 h 720"/>
                  <a:gd name="T46" fmla="*/ 613 w 720"/>
                  <a:gd name="T47" fmla="*/ 615 h 720"/>
                  <a:gd name="T48" fmla="*/ 658 w 720"/>
                  <a:gd name="T49" fmla="*/ 562 h 720"/>
                  <a:gd name="T50" fmla="*/ 696 w 720"/>
                  <a:gd name="T51" fmla="*/ 502 h 720"/>
                  <a:gd name="T52" fmla="*/ 711 w 720"/>
                  <a:gd name="T53" fmla="*/ 435 h 720"/>
                  <a:gd name="T54" fmla="*/ 719 w 720"/>
                  <a:gd name="T55" fmla="*/ 360 h 720"/>
                  <a:gd name="T56" fmla="*/ 719 w 720"/>
                  <a:gd name="T57" fmla="*/ 360 h 720"/>
                  <a:gd name="T58" fmla="*/ 711 w 720"/>
                  <a:gd name="T59" fmla="*/ 285 h 720"/>
                  <a:gd name="T60" fmla="*/ 696 w 720"/>
                  <a:gd name="T61" fmla="*/ 218 h 720"/>
                  <a:gd name="T62" fmla="*/ 658 w 720"/>
                  <a:gd name="T63" fmla="*/ 157 h 720"/>
                  <a:gd name="T64" fmla="*/ 613 w 720"/>
                  <a:gd name="T65" fmla="*/ 106 h 720"/>
                  <a:gd name="T66" fmla="*/ 561 w 720"/>
                  <a:gd name="T67" fmla="*/ 61 h 720"/>
                  <a:gd name="T68" fmla="*/ 501 w 720"/>
                  <a:gd name="T69" fmla="*/ 23 h 720"/>
                  <a:gd name="T70" fmla="*/ 433 w 720"/>
                  <a:gd name="T71" fmla="*/ 8 h 720"/>
                  <a:gd name="T72" fmla="*/ 359 w 720"/>
                  <a:gd name="T73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20" h="720">
                    <a:moveTo>
                      <a:pt x="359" y="0"/>
                    </a:moveTo>
                    <a:lnTo>
                      <a:pt x="359" y="0"/>
                    </a:lnTo>
                    <a:lnTo>
                      <a:pt x="284" y="8"/>
                    </a:lnTo>
                    <a:lnTo>
                      <a:pt x="217" y="23"/>
                    </a:lnTo>
                    <a:lnTo>
                      <a:pt x="157" y="61"/>
                    </a:lnTo>
                    <a:lnTo>
                      <a:pt x="104" y="106"/>
                    </a:lnTo>
                    <a:lnTo>
                      <a:pt x="59" y="157"/>
                    </a:lnTo>
                    <a:lnTo>
                      <a:pt x="29" y="218"/>
                    </a:lnTo>
                    <a:lnTo>
                      <a:pt x="6" y="285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6" y="435"/>
                    </a:lnTo>
                    <a:lnTo>
                      <a:pt x="29" y="502"/>
                    </a:lnTo>
                    <a:lnTo>
                      <a:pt x="59" y="562"/>
                    </a:lnTo>
                    <a:lnTo>
                      <a:pt x="104" y="615"/>
                    </a:lnTo>
                    <a:lnTo>
                      <a:pt x="157" y="659"/>
                    </a:lnTo>
                    <a:lnTo>
                      <a:pt x="217" y="690"/>
                    </a:lnTo>
                    <a:lnTo>
                      <a:pt x="284" y="712"/>
                    </a:lnTo>
                    <a:lnTo>
                      <a:pt x="359" y="719"/>
                    </a:lnTo>
                    <a:lnTo>
                      <a:pt x="359" y="719"/>
                    </a:lnTo>
                    <a:lnTo>
                      <a:pt x="433" y="712"/>
                    </a:lnTo>
                    <a:lnTo>
                      <a:pt x="501" y="690"/>
                    </a:lnTo>
                    <a:lnTo>
                      <a:pt x="561" y="659"/>
                    </a:lnTo>
                    <a:lnTo>
                      <a:pt x="613" y="615"/>
                    </a:lnTo>
                    <a:lnTo>
                      <a:pt x="658" y="562"/>
                    </a:lnTo>
                    <a:lnTo>
                      <a:pt x="696" y="502"/>
                    </a:lnTo>
                    <a:lnTo>
                      <a:pt x="711" y="435"/>
                    </a:lnTo>
                    <a:lnTo>
                      <a:pt x="719" y="360"/>
                    </a:lnTo>
                    <a:lnTo>
                      <a:pt x="719" y="360"/>
                    </a:lnTo>
                    <a:lnTo>
                      <a:pt x="711" y="285"/>
                    </a:lnTo>
                    <a:lnTo>
                      <a:pt x="696" y="218"/>
                    </a:lnTo>
                    <a:lnTo>
                      <a:pt x="658" y="157"/>
                    </a:lnTo>
                    <a:lnTo>
                      <a:pt x="613" y="106"/>
                    </a:lnTo>
                    <a:lnTo>
                      <a:pt x="561" y="61"/>
                    </a:lnTo>
                    <a:lnTo>
                      <a:pt x="501" y="23"/>
                    </a:lnTo>
                    <a:lnTo>
                      <a:pt x="433" y="8"/>
                    </a:lnTo>
                    <a:lnTo>
                      <a:pt x="359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6" name="Freeform 2"/>
              <p:cNvSpPr>
                <a:spLocks noChangeArrowheads="1"/>
              </p:cNvSpPr>
              <p:nvPr userDrawn="1"/>
            </p:nvSpPr>
            <p:spPr bwMode="auto">
              <a:xfrm>
                <a:off x="3955257" y="2088368"/>
                <a:ext cx="187196" cy="231709"/>
              </a:xfrm>
              <a:custGeom>
                <a:avLst/>
                <a:gdLst>
                  <a:gd name="T0" fmla="*/ 1722 w 2075"/>
                  <a:gd name="T1" fmla="*/ 1108 h 2570"/>
                  <a:gd name="T2" fmla="*/ 344 w 2075"/>
                  <a:gd name="T3" fmla="*/ 1108 h 2570"/>
                  <a:gd name="T4" fmla="*/ 344 w 2075"/>
                  <a:gd name="T5" fmla="*/ 0 h 2570"/>
                  <a:gd name="T6" fmla="*/ 0 w 2075"/>
                  <a:gd name="T7" fmla="*/ 0 h 2570"/>
                  <a:gd name="T8" fmla="*/ 0 w 2075"/>
                  <a:gd name="T9" fmla="*/ 2569 h 2570"/>
                  <a:gd name="T10" fmla="*/ 344 w 2075"/>
                  <a:gd name="T11" fmla="*/ 2569 h 2570"/>
                  <a:gd name="T12" fmla="*/ 344 w 2075"/>
                  <a:gd name="T13" fmla="*/ 1445 h 2570"/>
                  <a:gd name="T14" fmla="*/ 1722 w 2075"/>
                  <a:gd name="T15" fmla="*/ 1445 h 2570"/>
                  <a:gd name="T16" fmla="*/ 1722 w 2075"/>
                  <a:gd name="T17" fmla="*/ 2569 h 2570"/>
                  <a:gd name="T18" fmla="*/ 2074 w 2075"/>
                  <a:gd name="T19" fmla="*/ 2569 h 2570"/>
                  <a:gd name="T20" fmla="*/ 2074 w 2075"/>
                  <a:gd name="T21" fmla="*/ 0 h 2570"/>
                  <a:gd name="T22" fmla="*/ 1722 w 2075"/>
                  <a:gd name="T23" fmla="*/ 0 h 2570"/>
                  <a:gd name="T24" fmla="*/ 1722 w 2075"/>
                  <a:gd name="T25" fmla="*/ 1108 h 2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75" h="2570">
                    <a:moveTo>
                      <a:pt x="1722" y="1108"/>
                    </a:moveTo>
                    <a:lnTo>
                      <a:pt x="344" y="1108"/>
                    </a:lnTo>
                    <a:lnTo>
                      <a:pt x="344" y="0"/>
                    </a:lnTo>
                    <a:lnTo>
                      <a:pt x="0" y="0"/>
                    </a:lnTo>
                    <a:lnTo>
                      <a:pt x="0" y="2569"/>
                    </a:lnTo>
                    <a:lnTo>
                      <a:pt x="344" y="2569"/>
                    </a:lnTo>
                    <a:lnTo>
                      <a:pt x="344" y="1445"/>
                    </a:lnTo>
                    <a:lnTo>
                      <a:pt x="1722" y="1445"/>
                    </a:lnTo>
                    <a:lnTo>
                      <a:pt x="1722" y="2569"/>
                    </a:lnTo>
                    <a:lnTo>
                      <a:pt x="2074" y="2569"/>
                    </a:lnTo>
                    <a:lnTo>
                      <a:pt x="2074" y="0"/>
                    </a:lnTo>
                    <a:lnTo>
                      <a:pt x="1722" y="0"/>
                    </a:lnTo>
                    <a:lnTo>
                      <a:pt x="1722" y="110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" name="Freeform 3"/>
              <p:cNvSpPr>
                <a:spLocks noChangeArrowheads="1"/>
              </p:cNvSpPr>
              <p:nvPr userDrawn="1"/>
            </p:nvSpPr>
            <p:spPr bwMode="auto">
              <a:xfrm>
                <a:off x="4210415" y="2088368"/>
                <a:ext cx="31795" cy="231709"/>
              </a:xfrm>
              <a:custGeom>
                <a:avLst/>
                <a:gdLst>
                  <a:gd name="T0" fmla="*/ 0 w 352"/>
                  <a:gd name="T1" fmla="*/ 2569 h 2570"/>
                  <a:gd name="T2" fmla="*/ 351 w 352"/>
                  <a:gd name="T3" fmla="*/ 2569 h 2570"/>
                  <a:gd name="T4" fmla="*/ 351 w 352"/>
                  <a:gd name="T5" fmla="*/ 0 h 2570"/>
                  <a:gd name="T6" fmla="*/ 0 w 352"/>
                  <a:gd name="T7" fmla="*/ 0 h 2570"/>
                  <a:gd name="T8" fmla="*/ 0 w 352"/>
                  <a:gd name="T9" fmla="*/ 2569 h 2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2" h="2570">
                    <a:moveTo>
                      <a:pt x="0" y="2569"/>
                    </a:moveTo>
                    <a:lnTo>
                      <a:pt x="351" y="2569"/>
                    </a:lnTo>
                    <a:lnTo>
                      <a:pt x="351" y="0"/>
                    </a:lnTo>
                    <a:lnTo>
                      <a:pt x="0" y="0"/>
                    </a:lnTo>
                    <a:lnTo>
                      <a:pt x="0" y="2569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8" name="Freeform 4"/>
              <p:cNvSpPr>
                <a:spLocks noChangeArrowheads="1"/>
              </p:cNvSpPr>
              <p:nvPr userDrawn="1"/>
            </p:nvSpPr>
            <p:spPr bwMode="auto">
              <a:xfrm>
                <a:off x="4310173" y="2088368"/>
                <a:ext cx="196337" cy="231709"/>
              </a:xfrm>
              <a:custGeom>
                <a:avLst/>
                <a:gdLst>
                  <a:gd name="T0" fmla="*/ 1835 w 2180"/>
                  <a:gd name="T1" fmla="*/ 1939 h 2570"/>
                  <a:gd name="T2" fmla="*/ 315 w 2180"/>
                  <a:gd name="T3" fmla="*/ 0 h 2570"/>
                  <a:gd name="T4" fmla="*/ 0 w 2180"/>
                  <a:gd name="T5" fmla="*/ 0 h 2570"/>
                  <a:gd name="T6" fmla="*/ 0 w 2180"/>
                  <a:gd name="T7" fmla="*/ 2569 h 2570"/>
                  <a:gd name="T8" fmla="*/ 337 w 2180"/>
                  <a:gd name="T9" fmla="*/ 2569 h 2570"/>
                  <a:gd name="T10" fmla="*/ 337 w 2180"/>
                  <a:gd name="T11" fmla="*/ 584 h 2570"/>
                  <a:gd name="T12" fmla="*/ 1894 w 2180"/>
                  <a:gd name="T13" fmla="*/ 2554 h 2570"/>
                  <a:gd name="T14" fmla="*/ 1910 w 2180"/>
                  <a:gd name="T15" fmla="*/ 2569 h 2570"/>
                  <a:gd name="T16" fmla="*/ 2179 w 2180"/>
                  <a:gd name="T17" fmla="*/ 2569 h 2570"/>
                  <a:gd name="T18" fmla="*/ 2179 w 2180"/>
                  <a:gd name="T19" fmla="*/ 0 h 2570"/>
                  <a:gd name="T20" fmla="*/ 1835 w 2180"/>
                  <a:gd name="T21" fmla="*/ 0 h 2570"/>
                  <a:gd name="T22" fmla="*/ 1835 w 2180"/>
                  <a:gd name="T23" fmla="*/ 1939 h 2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80" h="2570">
                    <a:moveTo>
                      <a:pt x="1835" y="1939"/>
                    </a:moveTo>
                    <a:lnTo>
                      <a:pt x="315" y="0"/>
                    </a:lnTo>
                    <a:lnTo>
                      <a:pt x="0" y="0"/>
                    </a:lnTo>
                    <a:lnTo>
                      <a:pt x="0" y="2569"/>
                    </a:lnTo>
                    <a:lnTo>
                      <a:pt x="337" y="2569"/>
                    </a:lnTo>
                    <a:lnTo>
                      <a:pt x="337" y="584"/>
                    </a:lnTo>
                    <a:lnTo>
                      <a:pt x="1894" y="2554"/>
                    </a:lnTo>
                    <a:lnTo>
                      <a:pt x="1910" y="2569"/>
                    </a:lnTo>
                    <a:lnTo>
                      <a:pt x="2179" y="2569"/>
                    </a:lnTo>
                    <a:lnTo>
                      <a:pt x="2179" y="0"/>
                    </a:lnTo>
                    <a:lnTo>
                      <a:pt x="1835" y="0"/>
                    </a:lnTo>
                    <a:lnTo>
                      <a:pt x="1835" y="1939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" name="Freeform 5"/>
              <p:cNvSpPr>
                <a:spLocks noChangeArrowheads="1"/>
              </p:cNvSpPr>
              <p:nvPr userDrawn="1"/>
            </p:nvSpPr>
            <p:spPr bwMode="auto">
              <a:xfrm>
                <a:off x="4572883" y="2088368"/>
                <a:ext cx="201901" cy="231709"/>
              </a:xfrm>
              <a:custGeom>
                <a:avLst/>
                <a:gdLst>
                  <a:gd name="T0" fmla="*/ 2201 w 2239"/>
                  <a:gd name="T1" fmla="*/ 0 h 2570"/>
                  <a:gd name="T2" fmla="*/ 1736 w 2239"/>
                  <a:gd name="T3" fmla="*/ 0 h 2570"/>
                  <a:gd name="T4" fmla="*/ 351 w 2239"/>
                  <a:gd name="T5" fmla="*/ 1445 h 2570"/>
                  <a:gd name="T6" fmla="*/ 351 w 2239"/>
                  <a:gd name="T7" fmla="*/ 0 h 2570"/>
                  <a:gd name="T8" fmla="*/ 0 w 2239"/>
                  <a:gd name="T9" fmla="*/ 0 h 2570"/>
                  <a:gd name="T10" fmla="*/ 0 w 2239"/>
                  <a:gd name="T11" fmla="*/ 2569 h 2570"/>
                  <a:gd name="T12" fmla="*/ 351 w 2239"/>
                  <a:gd name="T13" fmla="*/ 2569 h 2570"/>
                  <a:gd name="T14" fmla="*/ 351 w 2239"/>
                  <a:gd name="T15" fmla="*/ 1880 h 2570"/>
                  <a:gd name="T16" fmla="*/ 845 w 2239"/>
                  <a:gd name="T17" fmla="*/ 1378 h 2570"/>
                  <a:gd name="T18" fmla="*/ 1796 w 2239"/>
                  <a:gd name="T19" fmla="*/ 2569 h 2570"/>
                  <a:gd name="T20" fmla="*/ 2238 w 2239"/>
                  <a:gd name="T21" fmla="*/ 2569 h 2570"/>
                  <a:gd name="T22" fmla="*/ 1092 w 2239"/>
                  <a:gd name="T23" fmla="*/ 1131 h 2570"/>
                  <a:gd name="T24" fmla="*/ 2201 w 2239"/>
                  <a:gd name="T25" fmla="*/ 0 h 2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39" h="2570">
                    <a:moveTo>
                      <a:pt x="2201" y="0"/>
                    </a:moveTo>
                    <a:lnTo>
                      <a:pt x="1736" y="0"/>
                    </a:lnTo>
                    <a:lnTo>
                      <a:pt x="351" y="1445"/>
                    </a:lnTo>
                    <a:lnTo>
                      <a:pt x="351" y="0"/>
                    </a:lnTo>
                    <a:lnTo>
                      <a:pt x="0" y="0"/>
                    </a:lnTo>
                    <a:lnTo>
                      <a:pt x="0" y="2569"/>
                    </a:lnTo>
                    <a:lnTo>
                      <a:pt x="351" y="2569"/>
                    </a:lnTo>
                    <a:lnTo>
                      <a:pt x="351" y="1880"/>
                    </a:lnTo>
                    <a:lnTo>
                      <a:pt x="845" y="1378"/>
                    </a:lnTo>
                    <a:lnTo>
                      <a:pt x="1796" y="2569"/>
                    </a:lnTo>
                    <a:lnTo>
                      <a:pt x="2238" y="2569"/>
                    </a:lnTo>
                    <a:lnTo>
                      <a:pt x="1092" y="1131"/>
                    </a:lnTo>
                    <a:lnTo>
                      <a:pt x="2201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0" name="Freeform 6"/>
              <p:cNvSpPr>
                <a:spLocks noChangeArrowheads="1"/>
              </p:cNvSpPr>
              <p:nvPr userDrawn="1"/>
            </p:nvSpPr>
            <p:spPr bwMode="auto">
              <a:xfrm>
                <a:off x="4810952" y="2084791"/>
                <a:ext cx="201106" cy="238863"/>
              </a:xfrm>
              <a:custGeom>
                <a:avLst/>
                <a:gdLst>
                  <a:gd name="T0" fmla="*/ 1828 w 2233"/>
                  <a:gd name="T1" fmla="*/ 1258 h 2652"/>
                  <a:gd name="T2" fmla="*/ 1947 w 2233"/>
                  <a:gd name="T3" fmla="*/ 1154 h 2652"/>
                  <a:gd name="T4" fmla="*/ 2030 w 2233"/>
                  <a:gd name="T5" fmla="*/ 1027 h 2652"/>
                  <a:gd name="T6" fmla="*/ 2082 w 2233"/>
                  <a:gd name="T7" fmla="*/ 876 h 2652"/>
                  <a:gd name="T8" fmla="*/ 2098 w 2233"/>
                  <a:gd name="T9" fmla="*/ 719 h 2652"/>
                  <a:gd name="T10" fmla="*/ 2098 w 2233"/>
                  <a:gd name="T11" fmla="*/ 712 h 2652"/>
                  <a:gd name="T12" fmla="*/ 2082 w 2233"/>
                  <a:gd name="T13" fmla="*/ 577 h 2652"/>
                  <a:gd name="T14" fmla="*/ 2053 w 2233"/>
                  <a:gd name="T15" fmla="*/ 450 h 2652"/>
                  <a:gd name="T16" fmla="*/ 1992 w 2233"/>
                  <a:gd name="T17" fmla="*/ 345 h 2652"/>
                  <a:gd name="T18" fmla="*/ 1902 w 2233"/>
                  <a:gd name="T19" fmla="*/ 240 h 2652"/>
                  <a:gd name="T20" fmla="*/ 1843 w 2233"/>
                  <a:gd name="T21" fmla="*/ 188 h 2652"/>
                  <a:gd name="T22" fmla="*/ 1693 w 2233"/>
                  <a:gd name="T23" fmla="*/ 98 h 2652"/>
                  <a:gd name="T24" fmla="*/ 1514 w 2233"/>
                  <a:gd name="T25" fmla="*/ 31 h 2652"/>
                  <a:gd name="T26" fmla="*/ 1311 w 2233"/>
                  <a:gd name="T27" fmla="*/ 0 h 2652"/>
                  <a:gd name="T28" fmla="*/ 38 w 2233"/>
                  <a:gd name="T29" fmla="*/ 0 h 2652"/>
                  <a:gd name="T30" fmla="*/ 0 w 2233"/>
                  <a:gd name="T31" fmla="*/ 31 h 2652"/>
                  <a:gd name="T32" fmla="*/ 0 w 2233"/>
                  <a:gd name="T33" fmla="*/ 2651 h 2652"/>
                  <a:gd name="T34" fmla="*/ 1236 w 2233"/>
                  <a:gd name="T35" fmla="*/ 2651 h 2652"/>
                  <a:gd name="T36" fmla="*/ 1348 w 2233"/>
                  <a:gd name="T37" fmla="*/ 2651 h 2652"/>
                  <a:gd name="T38" fmla="*/ 1558 w 2233"/>
                  <a:gd name="T39" fmla="*/ 2622 h 2652"/>
                  <a:gd name="T40" fmla="*/ 1745 w 2233"/>
                  <a:gd name="T41" fmla="*/ 2569 h 2652"/>
                  <a:gd name="T42" fmla="*/ 1902 w 2233"/>
                  <a:gd name="T43" fmla="*/ 2494 h 2652"/>
                  <a:gd name="T44" fmla="*/ 2030 w 2233"/>
                  <a:gd name="T45" fmla="*/ 2397 h 2652"/>
                  <a:gd name="T46" fmla="*/ 2127 w 2233"/>
                  <a:gd name="T47" fmla="*/ 2277 h 2652"/>
                  <a:gd name="T48" fmla="*/ 2194 w 2233"/>
                  <a:gd name="T49" fmla="*/ 2135 h 2652"/>
                  <a:gd name="T50" fmla="*/ 2232 w 2233"/>
                  <a:gd name="T51" fmla="*/ 1977 h 2652"/>
                  <a:gd name="T52" fmla="*/ 2232 w 2233"/>
                  <a:gd name="T53" fmla="*/ 1880 h 2652"/>
                  <a:gd name="T54" fmla="*/ 2232 w 2233"/>
                  <a:gd name="T55" fmla="*/ 1775 h 2652"/>
                  <a:gd name="T56" fmla="*/ 2180 w 2233"/>
                  <a:gd name="T57" fmla="*/ 1595 h 2652"/>
                  <a:gd name="T58" fmla="*/ 2075 w 2233"/>
                  <a:gd name="T59" fmla="*/ 1438 h 2652"/>
                  <a:gd name="T60" fmla="*/ 1925 w 2233"/>
                  <a:gd name="T61" fmla="*/ 1311 h 2652"/>
                  <a:gd name="T62" fmla="*/ 585 w 2233"/>
                  <a:gd name="T63" fmla="*/ 539 h 2652"/>
                  <a:gd name="T64" fmla="*/ 1138 w 2233"/>
                  <a:gd name="T65" fmla="*/ 539 h 2652"/>
                  <a:gd name="T66" fmla="*/ 1259 w 2233"/>
                  <a:gd name="T67" fmla="*/ 547 h 2652"/>
                  <a:gd name="T68" fmla="*/ 1379 w 2233"/>
                  <a:gd name="T69" fmla="*/ 577 h 2652"/>
                  <a:gd name="T70" fmla="*/ 1446 w 2233"/>
                  <a:gd name="T71" fmla="*/ 629 h 2652"/>
                  <a:gd name="T72" fmla="*/ 1483 w 2233"/>
                  <a:gd name="T73" fmla="*/ 682 h 2652"/>
                  <a:gd name="T74" fmla="*/ 1506 w 2233"/>
                  <a:gd name="T75" fmla="*/ 742 h 2652"/>
                  <a:gd name="T76" fmla="*/ 1506 w 2233"/>
                  <a:gd name="T77" fmla="*/ 787 h 2652"/>
                  <a:gd name="T78" fmla="*/ 1506 w 2233"/>
                  <a:gd name="T79" fmla="*/ 824 h 2652"/>
                  <a:gd name="T80" fmla="*/ 1483 w 2233"/>
                  <a:gd name="T81" fmla="*/ 892 h 2652"/>
                  <a:gd name="T82" fmla="*/ 1453 w 2233"/>
                  <a:gd name="T83" fmla="*/ 944 h 2652"/>
                  <a:gd name="T84" fmla="*/ 1379 w 2233"/>
                  <a:gd name="T85" fmla="*/ 1004 h 2652"/>
                  <a:gd name="T86" fmla="*/ 1251 w 2233"/>
                  <a:gd name="T87" fmla="*/ 1042 h 2652"/>
                  <a:gd name="T88" fmla="*/ 1109 w 2233"/>
                  <a:gd name="T89" fmla="*/ 1056 h 2652"/>
                  <a:gd name="T90" fmla="*/ 585 w 2233"/>
                  <a:gd name="T91" fmla="*/ 539 h 2652"/>
                  <a:gd name="T92" fmla="*/ 1648 w 2233"/>
                  <a:gd name="T93" fmla="*/ 1843 h 2652"/>
                  <a:gd name="T94" fmla="*/ 1633 w 2233"/>
                  <a:gd name="T95" fmla="*/ 1918 h 2652"/>
                  <a:gd name="T96" fmla="*/ 1610 w 2233"/>
                  <a:gd name="T97" fmla="*/ 1977 h 2652"/>
                  <a:gd name="T98" fmla="*/ 1565 w 2233"/>
                  <a:gd name="T99" fmla="*/ 2022 h 2652"/>
                  <a:gd name="T100" fmla="*/ 1446 w 2233"/>
                  <a:gd name="T101" fmla="*/ 2083 h 2652"/>
                  <a:gd name="T102" fmla="*/ 1311 w 2233"/>
                  <a:gd name="T103" fmla="*/ 2112 h 2652"/>
                  <a:gd name="T104" fmla="*/ 585 w 2233"/>
                  <a:gd name="T105" fmla="*/ 2112 h 2652"/>
                  <a:gd name="T106" fmla="*/ 1206 w 2233"/>
                  <a:gd name="T107" fmla="*/ 1573 h 2652"/>
                  <a:gd name="T108" fmla="*/ 1311 w 2233"/>
                  <a:gd name="T109" fmla="*/ 1581 h 2652"/>
                  <a:gd name="T110" fmla="*/ 1475 w 2233"/>
                  <a:gd name="T111" fmla="*/ 1611 h 2652"/>
                  <a:gd name="T112" fmla="*/ 1581 w 2233"/>
                  <a:gd name="T113" fmla="*/ 1678 h 2652"/>
                  <a:gd name="T114" fmla="*/ 1640 w 2233"/>
                  <a:gd name="T115" fmla="*/ 1775 h 2652"/>
                  <a:gd name="T116" fmla="*/ 1648 w 2233"/>
                  <a:gd name="T117" fmla="*/ 1843 h 2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233" h="2652">
                    <a:moveTo>
                      <a:pt x="1828" y="1258"/>
                    </a:moveTo>
                    <a:lnTo>
                      <a:pt x="1828" y="1258"/>
                    </a:lnTo>
                    <a:lnTo>
                      <a:pt x="1888" y="1206"/>
                    </a:lnTo>
                    <a:lnTo>
                      <a:pt x="1947" y="1154"/>
                    </a:lnTo>
                    <a:lnTo>
                      <a:pt x="1992" y="1087"/>
                    </a:lnTo>
                    <a:lnTo>
                      <a:pt x="2030" y="1027"/>
                    </a:lnTo>
                    <a:lnTo>
                      <a:pt x="2060" y="952"/>
                    </a:lnTo>
                    <a:lnTo>
                      <a:pt x="2082" y="876"/>
                    </a:lnTo>
                    <a:lnTo>
                      <a:pt x="2090" y="802"/>
                    </a:lnTo>
                    <a:lnTo>
                      <a:pt x="2098" y="719"/>
                    </a:lnTo>
                    <a:lnTo>
                      <a:pt x="2098" y="712"/>
                    </a:lnTo>
                    <a:lnTo>
                      <a:pt x="2098" y="712"/>
                    </a:lnTo>
                    <a:lnTo>
                      <a:pt x="2090" y="637"/>
                    </a:lnTo>
                    <a:lnTo>
                      <a:pt x="2082" y="577"/>
                    </a:lnTo>
                    <a:lnTo>
                      <a:pt x="2067" y="510"/>
                    </a:lnTo>
                    <a:lnTo>
                      <a:pt x="2053" y="450"/>
                    </a:lnTo>
                    <a:lnTo>
                      <a:pt x="2022" y="398"/>
                    </a:lnTo>
                    <a:lnTo>
                      <a:pt x="1992" y="345"/>
                    </a:lnTo>
                    <a:lnTo>
                      <a:pt x="1947" y="292"/>
                    </a:lnTo>
                    <a:lnTo>
                      <a:pt x="1902" y="240"/>
                    </a:lnTo>
                    <a:lnTo>
                      <a:pt x="1902" y="240"/>
                    </a:lnTo>
                    <a:lnTo>
                      <a:pt x="1843" y="188"/>
                    </a:lnTo>
                    <a:lnTo>
                      <a:pt x="1767" y="135"/>
                    </a:lnTo>
                    <a:lnTo>
                      <a:pt x="1693" y="98"/>
                    </a:lnTo>
                    <a:lnTo>
                      <a:pt x="1603" y="61"/>
                    </a:lnTo>
                    <a:lnTo>
                      <a:pt x="1514" y="31"/>
                    </a:lnTo>
                    <a:lnTo>
                      <a:pt x="1416" y="16"/>
                    </a:lnTo>
                    <a:lnTo>
                      <a:pt x="1311" y="0"/>
                    </a:lnTo>
                    <a:lnTo>
                      <a:pt x="1199" y="0"/>
                    </a:lnTo>
                    <a:lnTo>
                      <a:pt x="38" y="0"/>
                    </a:lnTo>
                    <a:lnTo>
                      <a:pt x="0" y="0"/>
                    </a:lnTo>
                    <a:lnTo>
                      <a:pt x="0" y="31"/>
                    </a:lnTo>
                    <a:lnTo>
                      <a:pt x="0" y="2614"/>
                    </a:lnTo>
                    <a:lnTo>
                      <a:pt x="0" y="2651"/>
                    </a:lnTo>
                    <a:lnTo>
                      <a:pt x="38" y="2651"/>
                    </a:lnTo>
                    <a:lnTo>
                      <a:pt x="1236" y="2651"/>
                    </a:lnTo>
                    <a:lnTo>
                      <a:pt x="1236" y="2651"/>
                    </a:lnTo>
                    <a:lnTo>
                      <a:pt x="1348" y="2651"/>
                    </a:lnTo>
                    <a:lnTo>
                      <a:pt x="1461" y="2637"/>
                    </a:lnTo>
                    <a:lnTo>
                      <a:pt x="1558" y="2622"/>
                    </a:lnTo>
                    <a:lnTo>
                      <a:pt x="1655" y="2599"/>
                    </a:lnTo>
                    <a:lnTo>
                      <a:pt x="1745" y="2569"/>
                    </a:lnTo>
                    <a:lnTo>
                      <a:pt x="1828" y="2539"/>
                    </a:lnTo>
                    <a:lnTo>
                      <a:pt x="1902" y="2494"/>
                    </a:lnTo>
                    <a:lnTo>
                      <a:pt x="1970" y="2449"/>
                    </a:lnTo>
                    <a:lnTo>
                      <a:pt x="2030" y="2397"/>
                    </a:lnTo>
                    <a:lnTo>
                      <a:pt x="2082" y="2337"/>
                    </a:lnTo>
                    <a:lnTo>
                      <a:pt x="2127" y="2277"/>
                    </a:lnTo>
                    <a:lnTo>
                      <a:pt x="2165" y="2210"/>
                    </a:lnTo>
                    <a:lnTo>
                      <a:pt x="2194" y="2135"/>
                    </a:lnTo>
                    <a:lnTo>
                      <a:pt x="2217" y="2060"/>
                    </a:lnTo>
                    <a:lnTo>
                      <a:pt x="2232" y="1977"/>
                    </a:lnTo>
                    <a:lnTo>
                      <a:pt x="2232" y="1888"/>
                    </a:lnTo>
                    <a:lnTo>
                      <a:pt x="2232" y="1880"/>
                    </a:lnTo>
                    <a:lnTo>
                      <a:pt x="2232" y="1880"/>
                    </a:lnTo>
                    <a:lnTo>
                      <a:pt x="2232" y="1775"/>
                    </a:lnTo>
                    <a:lnTo>
                      <a:pt x="2210" y="1685"/>
                    </a:lnTo>
                    <a:lnTo>
                      <a:pt x="2180" y="1595"/>
                    </a:lnTo>
                    <a:lnTo>
                      <a:pt x="2135" y="1513"/>
                    </a:lnTo>
                    <a:lnTo>
                      <a:pt x="2075" y="1438"/>
                    </a:lnTo>
                    <a:lnTo>
                      <a:pt x="2008" y="1371"/>
                    </a:lnTo>
                    <a:lnTo>
                      <a:pt x="1925" y="1311"/>
                    </a:lnTo>
                    <a:lnTo>
                      <a:pt x="1828" y="1258"/>
                    </a:lnTo>
                    <a:close/>
                    <a:moveTo>
                      <a:pt x="585" y="539"/>
                    </a:moveTo>
                    <a:lnTo>
                      <a:pt x="1138" y="539"/>
                    </a:lnTo>
                    <a:lnTo>
                      <a:pt x="1138" y="539"/>
                    </a:lnTo>
                    <a:lnTo>
                      <a:pt x="1199" y="539"/>
                    </a:lnTo>
                    <a:lnTo>
                      <a:pt x="1259" y="547"/>
                    </a:lnTo>
                    <a:lnTo>
                      <a:pt x="1318" y="562"/>
                    </a:lnTo>
                    <a:lnTo>
                      <a:pt x="1379" y="577"/>
                    </a:lnTo>
                    <a:lnTo>
                      <a:pt x="1424" y="615"/>
                    </a:lnTo>
                    <a:lnTo>
                      <a:pt x="1446" y="629"/>
                    </a:lnTo>
                    <a:lnTo>
                      <a:pt x="1469" y="652"/>
                    </a:lnTo>
                    <a:lnTo>
                      <a:pt x="1483" y="682"/>
                    </a:lnTo>
                    <a:lnTo>
                      <a:pt x="1498" y="712"/>
                    </a:lnTo>
                    <a:lnTo>
                      <a:pt x="1506" y="742"/>
                    </a:lnTo>
                    <a:lnTo>
                      <a:pt x="1506" y="780"/>
                    </a:lnTo>
                    <a:lnTo>
                      <a:pt x="1506" y="787"/>
                    </a:lnTo>
                    <a:lnTo>
                      <a:pt x="1506" y="787"/>
                    </a:lnTo>
                    <a:lnTo>
                      <a:pt x="1506" y="824"/>
                    </a:lnTo>
                    <a:lnTo>
                      <a:pt x="1498" y="862"/>
                    </a:lnTo>
                    <a:lnTo>
                      <a:pt x="1483" y="892"/>
                    </a:lnTo>
                    <a:lnTo>
                      <a:pt x="1469" y="921"/>
                    </a:lnTo>
                    <a:lnTo>
                      <a:pt x="1453" y="944"/>
                    </a:lnTo>
                    <a:lnTo>
                      <a:pt x="1430" y="966"/>
                    </a:lnTo>
                    <a:lnTo>
                      <a:pt x="1379" y="1004"/>
                    </a:lnTo>
                    <a:lnTo>
                      <a:pt x="1311" y="1027"/>
                    </a:lnTo>
                    <a:lnTo>
                      <a:pt x="1251" y="1042"/>
                    </a:lnTo>
                    <a:lnTo>
                      <a:pt x="1177" y="1049"/>
                    </a:lnTo>
                    <a:lnTo>
                      <a:pt x="1109" y="1056"/>
                    </a:lnTo>
                    <a:lnTo>
                      <a:pt x="585" y="1056"/>
                    </a:lnTo>
                    <a:lnTo>
                      <a:pt x="585" y="539"/>
                    </a:lnTo>
                    <a:close/>
                    <a:moveTo>
                      <a:pt x="1648" y="1843"/>
                    </a:moveTo>
                    <a:lnTo>
                      <a:pt x="1648" y="1843"/>
                    </a:lnTo>
                    <a:lnTo>
                      <a:pt x="1640" y="1880"/>
                    </a:lnTo>
                    <a:lnTo>
                      <a:pt x="1633" y="1918"/>
                    </a:lnTo>
                    <a:lnTo>
                      <a:pt x="1626" y="1948"/>
                    </a:lnTo>
                    <a:lnTo>
                      <a:pt x="1610" y="1977"/>
                    </a:lnTo>
                    <a:lnTo>
                      <a:pt x="1588" y="2000"/>
                    </a:lnTo>
                    <a:lnTo>
                      <a:pt x="1565" y="2022"/>
                    </a:lnTo>
                    <a:lnTo>
                      <a:pt x="1514" y="2060"/>
                    </a:lnTo>
                    <a:lnTo>
                      <a:pt x="1446" y="2083"/>
                    </a:lnTo>
                    <a:lnTo>
                      <a:pt x="1379" y="2098"/>
                    </a:lnTo>
                    <a:lnTo>
                      <a:pt x="1311" y="2112"/>
                    </a:lnTo>
                    <a:lnTo>
                      <a:pt x="1236" y="2112"/>
                    </a:lnTo>
                    <a:lnTo>
                      <a:pt x="585" y="2112"/>
                    </a:lnTo>
                    <a:lnTo>
                      <a:pt x="585" y="1573"/>
                    </a:lnTo>
                    <a:lnTo>
                      <a:pt x="1206" y="1573"/>
                    </a:lnTo>
                    <a:lnTo>
                      <a:pt x="1206" y="1573"/>
                    </a:lnTo>
                    <a:lnTo>
                      <a:pt x="1311" y="1581"/>
                    </a:lnTo>
                    <a:lnTo>
                      <a:pt x="1401" y="1588"/>
                    </a:lnTo>
                    <a:lnTo>
                      <a:pt x="1475" y="1611"/>
                    </a:lnTo>
                    <a:lnTo>
                      <a:pt x="1536" y="1640"/>
                    </a:lnTo>
                    <a:lnTo>
                      <a:pt x="1581" y="1678"/>
                    </a:lnTo>
                    <a:lnTo>
                      <a:pt x="1618" y="1723"/>
                    </a:lnTo>
                    <a:lnTo>
                      <a:pt x="1640" y="1775"/>
                    </a:lnTo>
                    <a:lnTo>
                      <a:pt x="1648" y="1835"/>
                    </a:lnTo>
                    <a:lnTo>
                      <a:pt x="1648" y="1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" name="Freeform 7"/>
              <p:cNvSpPr>
                <a:spLocks noChangeArrowheads="1"/>
              </p:cNvSpPr>
              <p:nvPr userDrawn="1"/>
            </p:nvSpPr>
            <p:spPr bwMode="auto">
              <a:xfrm>
                <a:off x="5062931" y="2084791"/>
                <a:ext cx="52065" cy="238466"/>
              </a:xfrm>
              <a:custGeom>
                <a:avLst/>
                <a:gdLst>
                  <a:gd name="T0" fmla="*/ 37 w 577"/>
                  <a:gd name="T1" fmla="*/ 0 h 2645"/>
                  <a:gd name="T2" fmla="*/ 0 w 577"/>
                  <a:gd name="T3" fmla="*/ 0 h 2645"/>
                  <a:gd name="T4" fmla="*/ 0 w 577"/>
                  <a:gd name="T5" fmla="*/ 38 h 2645"/>
                  <a:gd name="T6" fmla="*/ 0 w 577"/>
                  <a:gd name="T7" fmla="*/ 2614 h 2645"/>
                  <a:gd name="T8" fmla="*/ 0 w 577"/>
                  <a:gd name="T9" fmla="*/ 2644 h 2645"/>
                  <a:gd name="T10" fmla="*/ 37 w 577"/>
                  <a:gd name="T11" fmla="*/ 2644 h 2645"/>
                  <a:gd name="T12" fmla="*/ 546 w 577"/>
                  <a:gd name="T13" fmla="*/ 2644 h 2645"/>
                  <a:gd name="T14" fmla="*/ 576 w 577"/>
                  <a:gd name="T15" fmla="*/ 2644 h 2645"/>
                  <a:gd name="T16" fmla="*/ 576 w 577"/>
                  <a:gd name="T17" fmla="*/ 2614 h 2645"/>
                  <a:gd name="T18" fmla="*/ 576 w 577"/>
                  <a:gd name="T19" fmla="*/ 38 h 2645"/>
                  <a:gd name="T20" fmla="*/ 576 w 577"/>
                  <a:gd name="T21" fmla="*/ 0 h 2645"/>
                  <a:gd name="T22" fmla="*/ 546 w 577"/>
                  <a:gd name="T23" fmla="*/ 0 h 2645"/>
                  <a:gd name="T24" fmla="*/ 37 w 577"/>
                  <a:gd name="T25" fmla="*/ 0 h 2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7" h="2645">
                    <a:moveTo>
                      <a:pt x="37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0" y="2614"/>
                    </a:lnTo>
                    <a:lnTo>
                      <a:pt x="0" y="2644"/>
                    </a:lnTo>
                    <a:lnTo>
                      <a:pt x="37" y="2644"/>
                    </a:lnTo>
                    <a:lnTo>
                      <a:pt x="546" y="2644"/>
                    </a:lnTo>
                    <a:lnTo>
                      <a:pt x="576" y="2644"/>
                    </a:lnTo>
                    <a:lnTo>
                      <a:pt x="576" y="2614"/>
                    </a:lnTo>
                    <a:lnTo>
                      <a:pt x="576" y="38"/>
                    </a:lnTo>
                    <a:lnTo>
                      <a:pt x="576" y="0"/>
                    </a:lnTo>
                    <a:lnTo>
                      <a:pt x="546" y="0"/>
                    </a:lnTo>
                    <a:lnTo>
                      <a:pt x="37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2" name="Freeform 8"/>
              <p:cNvSpPr>
                <a:spLocks noChangeArrowheads="1"/>
              </p:cNvSpPr>
              <p:nvPr userDrawn="1"/>
            </p:nvSpPr>
            <p:spPr bwMode="auto">
              <a:xfrm>
                <a:off x="3742227" y="2088368"/>
                <a:ext cx="175670" cy="231709"/>
              </a:xfrm>
              <a:custGeom>
                <a:avLst/>
                <a:gdLst>
                  <a:gd name="T0" fmla="*/ 52 w 1948"/>
                  <a:gd name="T1" fmla="*/ 0 h 2570"/>
                  <a:gd name="T2" fmla="*/ 52 w 1948"/>
                  <a:gd name="T3" fmla="*/ 0 h 2570"/>
                  <a:gd name="T4" fmla="*/ 0 w 1948"/>
                  <a:gd name="T5" fmla="*/ 330 h 2570"/>
                  <a:gd name="T6" fmla="*/ 756 w 1948"/>
                  <a:gd name="T7" fmla="*/ 330 h 2570"/>
                  <a:gd name="T8" fmla="*/ 756 w 1948"/>
                  <a:gd name="T9" fmla="*/ 2569 h 2570"/>
                  <a:gd name="T10" fmla="*/ 1108 w 1948"/>
                  <a:gd name="T11" fmla="*/ 2569 h 2570"/>
                  <a:gd name="T12" fmla="*/ 1108 w 1948"/>
                  <a:gd name="T13" fmla="*/ 330 h 2570"/>
                  <a:gd name="T14" fmla="*/ 1947 w 1948"/>
                  <a:gd name="T15" fmla="*/ 330 h 2570"/>
                  <a:gd name="T16" fmla="*/ 1947 w 1948"/>
                  <a:gd name="T17" fmla="*/ 0 h 2570"/>
                  <a:gd name="T18" fmla="*/ 52 w 1948"/>
                  <a:gd name="T19" fmla="*/ 0 h 2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48" h="2570">
                    <a:moveTo>
                      <a:pt x="52" y="0"/>
                    </a:moveTo>
                    <a:lnTo>
                      <a:pt x="52" y="0"/>
                    </a:lnTo>
                    <a:lnTo>
                      <a:pt x="0" y="330"/>
                    </a:lnTo>
                    <a:lnTo>
                      <a:pt x="756" y="330"/>
                    </a:lnTo>
                    <a:lnTo>
                      <a:pt x="756" y="2569"/>
                    </a:lnTo>
                    <a:lnTo>
                      <a:pt x="1108" y="2569"/>
                    </a:lnTo>
                    <a:lnTo>
                      <a:pt x="1108" y="330"/>
                    </a:lnTo>
                    <a:lnTo>
                      <a:pt x="1947" y="330"/>
                    </a:lnTo>
                    <a:lnTo>
                      <a:pt x="1947" y="0"/>
                    </a:lnTo>
                    <a:lnTo>
                      <a:pt x="52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" name="Freeform 9"/>
              <p:cNvSpPr>
                <a:spLocks noChangeArrowheads="1"/>
              </p:cNvSpPr>
              <p:nvPr userDrawn="1"/>
            </p:nvSpPr>
            <p:spPr bwMode="auto">
              <a:xfrm>
                <a:off x="5156727" y="2081611"/>
                <a:ext cx="203888" cy="245620"/>
              </a:xfrm>
              <a:custGeom>
                <a:avLst/>
                <a:gdLst>
                  <a:gd name="T0" fmla="*/ 2255 w 2263"/>
                  <a:gd name="T1" fmla="*/ 1408 h 2727"/>
                  <a:gd name="T2" fmla="*/ 1281 w 2263"/>
                  <a:gd name="T3" fmla="*/ 1146 h 2727"/>
                  <a:gd name="T4" fmla="*/ 1281 w 2263"/>
                  <a:gd name="T5" fmla="*/ 1663 h 2727"/>
                  <a:gd name="T6" fmla="*/ 1918 w 2263"/>
                  <a:gd name="T7" fmla="*/ 2030 h 2727"/>
                  <a:gd name="T8" fmla="*/ 1798 w 2263"/>
                  <a:gd name="T9" fmla="*/ 2097 h 2727"/>
                  <a:gd name="T10" fmla="*/ 1596 w 2263"/>
                  <a:gd name="T11" fmla="*/ 2165 h 2727"/>
                  <a:gd name="T12" fmla="*/ 1379 w 2263"/>
                  <a:gd name="T13" fmla="*/ 2187 h 2727"/>
                  <a:gd name="T14" fmla="*/ 1214 w 2263"/>
                  <a:gd name="T15" fmla="*/ 2172 h 2727"/>
                  <a:gd name="T16" fmla="*/ 997 w 2263"/>
                  <a:gd name="T17" fmla="*/ 2097 h 2727"/>
                  <a:gd name="T18" fmla="*/ 817 w 2263"/>
                  <a:gd name="T19" fmla="*/ 1955 h 2727"/>
                  <a:gd name="T20" fmla="*/ 690 w 2263"/>
                  <a:gd name="T21" fmla="*/ 1767 h 2727"/>
                  <a:gd name="T22" fmla="*/ 615 w 2263"/>
                  <a:gd name="T23" fmla="*/ 1535 h 2727"/>
                  <a:gd name="T24" fmla="*/ 600 w 2263"/>
                  <a:gd name="T25" fmla="*/ 1356 h 2727"/>
                  <a:gd name="T26" fmla="*/ 615 w 2263"/>
                  <a:gd name="T27" fmla="*/ 1191 h 2727"/>
                  <a:gd name="T28" fmla="*/ 690 w 2263"/>
                  <a:gd name="T29" fmla="*/ 966 h 2727"/>
                  <a:gd name="T30" fmla="*/ 817 w 2263"/>
                  <a:gd name="T31" fmla="*/ 779 h 2727"/>
                  <a:gd name="T32" fmla="*/ 989 w 2263"/>
                  <a:gd name="T33" fmla="*/ 637 h 2727"/>
                  <a:gd name="T34" fmla="*/ 1191 w 2263"/>
                  <a:gd name="T35" fmla="*/ 554 h 2727"/>
                  <a:gd name="T36" fmla="*/ 1341 w 2263"/>
                  <a:gd name="T37" fmla="*/ 539 h 2727"/>
                  <a:gd name="T38" fmla="*/ 1633 w 2263"/>
                  <a:gd name="T39" fmla="*/ 576 h 2727"/>
                  <a:gd name="T40" fmla="*/ 1865 w 2263"/>
                  <a:gd name="T41" fmla="*/ 689 h 2727"/>
                  <a:gd name="T42" fmla="*/ 2022 w 2263"/>
                  <a:gd name="T43" fmla="*/ 817 h 2727"/>
                  <a:gd name="T44" fmla="*/ 2202 w 2263"/>
                  <a:gd name="T45" fmla="*/ 652 h 2727"/>
                  <a:gd name="T46" fmla="*/ 2143 w 2263"/>
                  <a:gd name="T47" fmla="*/ 188 h 2727"/>
                  <a:gd name="T48" fmla="*/ 1963 w 2263"/>
                  <a:gd name="T49" fmla="*/ 105 h 2727"/>
                  <a:gd name="T50" fmla="*/ 1685 w 2263"/>
                  <a:gd name="T51" fmla="*/ 23 h 2727"/>
                  <a:gd name="T52" fmla="*/ 1364 w 2263"/>
                  <a:gd name="T53" fmla="*/ 0 h 2727"/>
                  <a:gd name="T54" fmla="*/ 1087 w 2263"/>
                  <a:gd name="T55" fmla="*/ 23 h 2727"/>
                  <a:gd name="T56" fmla="*/ 705 w 2263"/>
                  <a:gd name="T57" fmla="*/ 157 h 2727"/>
                  <a:gd name="T58" fmla="*/ 398 w 2263"/>
                  <a:gd name="T59" fmla="*/ 397 h 2727"/>
                  <a:gd name="T60" fmla="*/ 166 w 2263"/>
                  <a:gd name="T61" fmla="*/ 704 h 2727"/>
                  <a:gd name="T62" fmla="*/ 31 w 2263"/>
                  <a:gd name="T63" fmla="*/ 1086 h 2727"/>
                  <a:gd name="T64" fmla="*/ 0 w 2263"/>
                  <a:gd name="T65" fmla="*/ 1371 h 2727"/>
                  <a:gd name="T66" fmla="*/ 23 w 2263"/>
                  <a:gd name="T67" fmla="*/ 1655 h 2727"/>
                  <a:gd name="T68" fmla="*/ 158 w 2263"/>
                  <a:gd name="T69" fmla="*/ 2037 h 2727"/>
                  <a:gd name="T70" fmla="*/ 382 w 2263"/>
                  <a:gd name="T71" fmla="*/ 2344 h 2727"/>
                  <a:gd name="T72" fmla="*/ 697 w 2263"/>
                  <a:gd name="T73" fmla="*/ 2569 h 2727"/>
                  <a:gd name="T74" fmla="*/ 1079 w 2263"/>
                  <a:gd name="T75" fmla="*/ 2696 h 2727"/>
                  <a:gd name="T76" fmla="*/ 1364 w 2263"/>
                  <a:gd name="T77" fmla="*/ 2726 h 2727"/>
                  <a:gd name="T78" fmla="*/ 1738 w 2263"/>
                  <a:gd name="T79" fmla="*/ 2681 h 2727"/>
                  <a:gd name="T80" fmla="*/ 2053 w 2263"/>
                  <a:gd name="T81" fmla="*/ 2576 h 2727"/>
                  <a:gd name="T82" fmla="*/ 2225 w 2263"/>
                  <a:gd name="T83" fmla="*/ 2486 h 2727"/>
                  <a:gd name="T84" fmla="*/ 2262 w 2263"/>
                  <a:gd name="T85" fmla="*/ 1670 h 27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263" h="2727">
                    <a:moveTo>
                      <a:pt x="2262" y="1670"/>
                    </a:moveTo>
                    <a:lnTo>
                      <a:pt x="2262" y="1670"/>
                    </a:lnTo>
                    <a:lnTo>
                      <a:pt x="2255" y="1408"/>
                    </a:lnTo>
                    <a:lnTo>
                      <a:pt x="2247" y="1146"/>
                    </a:lnTo>
                    <a:lnTo>
                      <a:pt x="1311" y="1146"/>
                    </a:lnTo>
                    <a:lnTo>
                      <a:pt x="1281" y="1146"/>
                    </a:lnTo>
                    <a:lnTo>
                      <a:pt x="1281" y="1183"/>
                    </a:lnTo>
                    <a:lnTo>
                      <a:pt x="1281" y="1632"/>
                    </a:lnTo>
                    <a:lnTo>
                      <a:pt x="1281" y="1663"/>
                    </a:lnTo>
                    <a:lnTo>
                      <a:pt x="1311" y="1663"/>
                    </a:lnTo>
                    <a:lnTo>
                      <a:pt x="1918" y="1663"/>
                    </a:lnTo>
                    <a:lnTo>
                      <a:pt x="1918" y="2030"/>
                    </a:lnTo>
                    <a:lnTo>
                      <a:pt x="1918" y="2030"/>
                    </a:lnTo>
                    <a:lnTo>
                      <a:pt x="1858" y="2067"/>
                    </a:lnTo>
                    <a:lnTo>
                      <a:pt x="1798" y="2097"/>
                    </a:lnTo>
                    <a:lnTo>
                      <a:pt x="1738" y="2127"/>
                    </a:lnTo>
                    <a:lnTo>
                      <a:pt x="1671" y="2149"/>
                    </a:lnTo>
                    <a:lnTo>
                      <a:pt x="1596" y="2165"/>
                    </a:lnTo>
                    <a:lnTo>
                      <a:pt x="1528" y="2180"/>
                    </a:lnTo>
                    <a:lnTo>
                      <a:pt x="1453" y="2187"/>
                    </a:lnTo>
                    <a:lnTo>
                      <a:pt x="1379" y="2187"/>
                    </a:lnTo>
                    <a:lnTo>
                      <a:pt x="1379" y="2187"/>
                    </a:lnTo>
                    <a:lnTo>
                      <a:pt x="1296" y="2187"/>
                    </a:lnTo>
                    <a:lnTo>
                      <a:pt x="1214" y="2172"/>
                    </a:lnTo>
                    <a:lnTo>
                      <a:pt x="1139" y="2149"/>
                    </a:lnTo>
                    <a:lnTo>
                      <a:pt x="1064" y="2127"/>
                    </a:lnTo>
                    <a:lnTo>
                      <a:pt x="997" y="2097"/>
                    </a:lnTo>
                    <a:lnTo>
                      <a:pt x="929" y="2052"/>
                    </a:lnTo>
                    <a:lnTo>
                      <a:pt x="870" y="2007"/>
                    </a:lnTo>
                    <a:lnTo>
                      <a:pt x="817" y="1955"/>
                    </a:lnTo>
                    <a:lnTo>
                      <a:pt x="772" y="1902"/>
                    </a:lnTo>
                    <a:lnTo>
                      <a:pt x="727" y="1835"/>
                    </a:lnTo>
                    <a:lnTo>
                      <a:pt x="690" y="1767"/>
                    </a:lnTo>
                    <a:lnTo>
                      <a:pt x="660" y="1693"/>
                    </a:lnTo>
                    <a:lnTo>
                      <a:pt x="630" y="1618"/>
                    </a:lnTo>
                    <a:lnTo>
                      <a:pt x="615" y="1535"/>
                    </a:lnTo>
                    <a:lnTo>
                      <a:pt x="600" y="1453"/>
                    </a:lnTo>
                    <a:lnTo>
                      <a:pt x="600" y="1363"/>
                    </a:lnTo>
                    <a:lnTo>
                      <a:pt x="600" y="1356"/>
                    </a:lnTo>
                    <a:lnTo>
                      <a:pt x="600" y="1356"/>
                    </a:lnTo>
                    <a:lnTo>
                      <a:pt x="600" y="1273"/>
                    </a:lnTo>
                    <a:lnTo>
                      <a:pt x="615" y="1191"/>
                    </a:lnTo>
                    <a:lnTo>
                      <a:pt x="630" y="1116"/>
                    </a:lnTo>
                    <a:lnTo>
                      <a:pt x="660" y="1041"/>
                    </a:lnTo>
                    <a:lnTo>
                      <a:pt x="690" y="966"/>
                    </a:lnTo>
                    <a:lnTo>
                      <a:pt x="727" y="899"/>
                    </a:lnTo>
                    <a:lnTo>
                      <a:pt x="772" y="839"/>
                    </a:lnTo>
                    <a:lnTo>
                      <a:pt x="817" y="779"/>
                    </a:lnTo>
                    <a:lnTo>
                      <a:pt x="870" y="727"/>
                    </a:lnTo>
                    <a:lnTo>
                      <a:pt x="929" y="682"/>
                    </a:lnTo>
                    <a:lnTo>
                      <a:pt x="989" y="637"/>
                    </a:lnTo>
                    <a:lnTo>
                      <a:pt x="1056" y="607"/>
                    </a:lnTo>
                    <a:lnTo>
                      <a:pt x="1124" y="576"/>
                    </a:lnTo>
                    <a:lnTo>
                      <a:pt x="1191" y="554"/>
                    </a:lnTo>
                    <a:lnTo>
                      <a:pt x="1266" y="547"/>
                    </a:lnTo>
                    <a:lnTo>
                      <a:pt x="1341" y="539"/>
                    </a:lnTo>
                    <a:lnTo>
                      <a:pt x="1341" y="539"/>
                    </a:lnTo>
                    <a:lnTo>
                      <a:pt x="1446" y="547"/>
                    </a:lnTo>
                    <a:lnTo>
                      <a:pt x="1543" y="554"/>
                    </a:lnTo>
                    <a:lnTo>
                      <a:pt x="1633" y="576"/>
                    </a:lnTo>
                    <a:lnTo>
                      <a:pt x="1716" y="607"/>
                    </a:lnTo>
                    <a:lnTo>
                      <a:pt x="1790" y="644"/>
                    </a:lnTo>
                    <a:lnTo>
                      <a:pt x="1865" y="689"/>
                    </a:lnTo>
                    <a:lnTo>
                      <a:pt x="1933" y="734"/>
                    </a:lnTo>
                    <a:lnTo>
                      <a:pt x="2000" y="794"/>
                    </a:lnTo>
                    <a:lnTo>
                      <a:pt x="2022" y="817"/>
                    </a:lnTo>
                    <a:lnTo>
                      <a:pt x="2053" y="839"/>
                    </a:lnTo>
                    <a:lnTo>
                      <a:pt x="2075" y="809"/>
                    </a:lnTo>
                    <a:lnTo>
                      <a:pt x="2202" y="652"/>
                    </a:lnTo>
                    <a:lnTo>
                      <a:pt x="2202" y="652"/>
                    </a:lnTo>
                    <a:lnTo>
                      <a:pt x="2172" y="419"/>
                    </a:lnTo>
                    <a:lnTo>
                      <a:pt x="2143" y="188"/>
                    </a:lnTo>
                    <a:lnTo>
                      <a:pt x="2143" y="188"/>
                    </a:lnTo>
                    <a:lnTo>
                      <a:pt x="2053" y="143"/>
                    </a:lnTo>
                    <a:lnTo>
                      <a:pt x="1963" y="105"/>
                    </a:lnTo>
                    <a:lnTo>
                      <a:pt x="1873" y="68"/>
                    </a:lnTo>
                    <a:lnTo>
                      <a:pt x="1783" y="45"/>
                    </a:lnTo>
                    <a:lnTo>
                      <a:pt x="1685" y="23"/>
                    </a:lnTo>
                    <a:lnTo>
                      <a:pt x="1581" y="8"/>
                    </a:lnTo>
                    <a:lnTo>
                      <a:pt x="1476" y="0"/>
                    </a:lnTo>
                    <a:lnTo>
                      <a:pt x="1364" y="0"/>
                    </a:lnTo>
                    <a:lnTo>
                      <a:pt x="1364" y="0"/>
                    </a:lnTo>
                    <a:lnTo>
                      <a:pt x="1221" y="8"/>
                    </a:lnTo>
                    <a:lnTo>
                      <a:pt x="1087" y="23"/>
                    </a:lnTo>
                    <a:lnTo>
                      <a:pt x="952" y="60"/>
                    </a:lnTo>
                    <a:lnTo>
                      <a:pt x="825" y="105"/>
                    </a:lnTo>
                    <a:lnTo>
                      <a:pt x="705" y="157"/>
                    </a:lnTo>
                    <a:lnTo>
                      <a:pt x="592" y="225"/>
                    </a:lnTo>
                    <a:lnTo>
                      <a:pt x="488" y="307"/>
                    </a:lnTo>
                    <a:lnTo>
                      <a:pt x="398" y="397"/>
                    </a:lnTo>
                    <a:lnTo>
                      <a:pt x="308" y="487"/>
                    </a:lnTo>
                    <a:lnTo>
                      <a:pt x="233" y="592"/>
                    </a:lnTo>
                    <a:lnTo>
                      <a:pt x="166" y="704"/>
                    </a:lnTo>
                    <a:lnTo>
                      <a:pt x="106" y="824"/>
                    </a:lnTo>
                    <a:lnTo>
                      <a:pt x="61" y="951"/>
                    </a:lnTo>
                    <a:lnTo>
                      <a:pt x="31" y="1086"/>
                    </a:lnTo>
                    <a:lnTo>
                      <a:pt x="8" y="1221"/>
                    </a:lnTo>
                    <a:lnTo>
                      <a:pt x="0" y="1363"/>
                    </a:lnTo>
                    <a:lnTo>
                      <a:pt x="0" y="1371"/>
                    </a:lnTo>
                    <a:lnTo>
                      <a:pt x="0" y="1371"/>
                    </a:lnTo>
                    <a:lnTo>
                      <a:pt x="8" y="1513"/>
                    </a:lnTo>
                    <a:lnTo>
                      <a:pt x="23" y="1655"/>
                    </a:lnTo>
                    <a:lnTo>
                      <a:pt x="61" y="1790"/>
                    </a:lnTo>
                    <a:lnTo>
                      <a:pt x="98" y="1917"/>
                    </a:lnTo>
                    <a:lnTo>
                      <a:pt x="158" y="2037"/>
                    </a:lnTo>
                    <a:lnTo>
                      <a:pt x="218" y="2149"/>
                    </a:lnTo>
                    <a:lnTo>
                      <a:pt x="300" y="2254"/>
                    </a:lnTo>
                    <a:lnTo>
                      <a:pt x="382" y="2344"/>
                    </a:lnTo>
                    <a:lnTo>
                      <a:pt x="480" y="2434"/>
                    </a:lnTo>
                    <a:lnTo>
                      <a:pt x="585" y="2509"/>
                    </a:lnTo>
                    <a:lnTo>
                      <a:pt x="697" y="2569"/>
                    </a:lnTo>
                    <a:lnTo>
                      <a:pt x="817" y="2629"/>
                    </a:lnTo>
                    <a:lnTo>
                      <a:pt x="944" y="2666"/>
                    </a:lnTo>
                    <a:lnTo>
                      <a:pt x="1079" y="2696"/>
                    </a:lnTo>
                    <a:lnTo>
                      <a:pt x="1221" y="2719"/>
                    </a:lnTo>
                    <a:lnTo>
                      <a:pt x="1364" y="2726"/>
                    </a:lnTo>
                    <a:lnTo>
                      <a:pt x="1364" y="2726"/>
                    </a:lnTo>
                    <a:lnTo>
                      <a:pt x="1498" y="2719"/>
                    </a:lnTo>
                    <a:lnTo>
                      <a:pt x="1618" y="2704"/>
                    </a:lnTo>
                    <a:lnTo>
                      <a:pt x="1738" y="2681"/>
                    </a:lnTo>
                    <a:lnTo>
                      <a:pt x="1851" y="2651"/>
                    </a:lnTo>
                    <a:lnTo>
                      <a:pt x="1955" y="2621"/>
                    </a:lnTo>
                    <a:lnTo>
                      <a:pt x="2053" y="2576"/>
                    </a:lnTo>
                    <a:lnTo>
                      <a:pt x="2143" y="2531"/>
                    </a:lnTo>
                    <a:lnTo>
                      <a:pt x="2225" y="2486"/>
                    </a:lnTo>
                    <a:lnTo>
                      <a:pt x="2225" y="2486"/>
                    </a:lnTo>
                    <a:lnTo>
                      <a:pt x="2255" y="2082"/>
                    </a:lnTo>
                    <a:lnTo>
                      <a:pt x="2255" y="1872"/>
                    </a:lnTo>
                    <a:lnTo>
                      <a:pt x="2262" y="167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4" name="Group 23"/>
            <p:cNvGrpSpPr/>
            <p:nvPr userDrawn="1"/>
          </p:nvGrpSpPr>
          <p:grpSpPr>
            <a:xfrm>
              <a:off x="3734676" y="1419471"/>
              <a:ext cx="1909714" cy="1625940"/>
              <a:chOff x="1638300" y="-12700"/>
              <a:chExt cx="7627938" cy="6494463"/>
            </a:xfrm>
            <a:solidFill>
              <a:schemeClr val="accent1"/>
            </a:solidFill>
          </p:grpSpPr>
          <p:sp>
            <p:nvSpPr>
              <p:cNvPr id="25" name="Freeform 10"/>
              <p:cNvSpPr>
                <a:spLocks noChangeArrowheads="1"/>
              </p:cNvSpPr>
              <p:nvPr/>
            </p:nvSpPr>
            <p:spPr bwMode="auto">
              <a:xfrm>
                <a:off x="6134100" y="2825750"/>
                <a:ext cx="358775" cy="211138"/>
              </a:xfrm>
              <a:custGeom>
                <a:avLst/>
                <a:gdLst>
                  <a:gd name="T0" fmla="*/ 996 w 997"/>
                  <a:gd name="T1" fmla="*/ 285 h 586"/>
                  <a:gd name="T2" fmla="*/ 996 w 997"/>
                  <a:gd name="T3" fmla="*/ 278 h 586"/>
                  <a:gd name="T4" fmla="*/ 996 w 997"/>
                  <a:gd name="T5" fmla="*/ 278 h 586"/>
                  <a:gd name="T6" fmla="*/ 989 w 997"/>
                  <a:gd name="T7" fmla="*/ 217 h 586"/>
                  <a:gd name="T8" fmla="*/ 967 w 997"/>
                  <a:gd name="T9" fmla="*/ 158 h 586"/>
                  <a:gd name="T10" fmla="*/ 936 w 997"/>
                  <a:gd name="T11" fmla="*/ 113 h 586"/>
                  <a:gd name="T12" fmla="*/ 891 w 997"/>
                  <a:gd name="T13" fmla="*/ 75 h 586"/>
                  <a:gd name="T14" fmla="*/ 832 w 997"/>
                  <a:gd name="T15" fmla="*/ 45 h 586"/>
                  <a:gd name="T16" fmla="*/ 764 w 997"/>
                  <a:gd name="T17" fmla="*/ 23 h 586"/>
                  <a:gd name="T18" fmla="*/ 681 w 997"/>
                  <a:gd name="T19" fmla="*/ 8 h 586"/>
                  <a:gd name="T20" fmla="*/ 591 w 997"/>
                  <a:gd name="T21" fmla="*/ 0 h 586"/>
                  <a:gd name="T22" fmla="*/ 0 w 997"/>
                  <a:gd name="T23" fmla="*/ 0 h 586"/>
                  <a:gd name="T24" fmla="*/ 0 w 997"/>
                  <a:gd name="T25" fmla="*/ 585 h 586"/>
                  <a:gd name="T26" fmla="*/ 562 w 997"/>
                  <a:gd name="T27" fmla="*/ 585 h 586"/>
                  <a:gd name="T28" fmla="*/ 562 w 997"/>
                  <a:gd name="T29" fmla="*/ 585 h 586"/>
                  <a:gd name="T30" fmla="*/ 630 w 997"/>
                  <a:gd name="T31" fmla="*/ 585 h 586"/>
                  <a:gd name="T32" fmla="*/ 697 w 997"/>
                  <a:gd name="T33" fmla="*/ 577 h 586"/>
                  <a:gd name="T34" fmla="*/ 771 w 997"/>
                  <a:gd name="T35" fmla="*/ 562 h 586"/>
                  <a:gd name="T36" fmla="*/ 839 w 997"/>
                  <a:gd name="T37" fmla="*/ 532 h 586"/>
                  <a:gd name="T38" fmla="*/ 899 w 997"/>
                  <a:gd name="T39" fmla="*/ 495 h 586"/>
                  <a:gd name="T40" fmla="*/ 928 w 997"/>
                  <a:gd name="T41" fmla="*/ 472 h 586"/>
                  <a:gd name="T42" fmla="*/ 951 w 997"/>
                  <a:gd name="T43" fmla="*/ 442 h 586"/>
                  <a:gd name="T44" fmla="*/ 967 w 997"/>
                  <a:gd name="T45" fmla="*/ 412 h 586"/>
                  <a:gd name="T46" fmla="*/ 981 w 997"/>
                  <a:gd name="T47" fmla="*/ 374 h 586"/>
                  <a:gd name="T48" fmla="*/ 989 w 997"/>
                  <a:gd name="T49" fmla="*/ 330 h 586"/>
                  <a:gd name="T50" fmla="*/ 996 w 997"/>
                  <a:gd name="T51" fmla="*/ 285 h 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97" h="586">
                    <a:moveTo>
                      <a:pt x="996" y="285"/>
                    </a:moveTo>
                    <a:lnTo>
                      <a:pt x="996" y="278"/>
                    </a:lnTo>
                    <a:lnTo>
                      <a:pt x="996" y="278"/>
                    </a:lnTo>
                    <a:lnTo>
                      <a:pt x="989" y="217"/>
                    </a:lnTo>
                    <a:lnTo>
                      <a:pt x="967" y="158"/>
                    </a:lnTo>
                    <a:lnTo>
                      <a:pt x="936" y="113"/>
                    </a:lnTo>
                    <a:lnTo>
                      <a:pt x="891" y="75"/>
                    </a:lnTo>
                    <a:lnTo>
                      <a:pt x="832" y="45"/>
                    </a:lnTo>
                    <a:lnTo>
                      <a:pt x="764" y="23"/>
                    </a:lnTo>
                    <a:lnTo>
                      <a:pt x="681" y="8"/>
                    </a:lnTo>
                    <a:lnTo>
                      <a:pt x="591" y="0"/>
                    </a:lnTo>
                    <a:lnTo>
                      <a:pt x="0" y="0"/>
                    </a:lnTo>
                    <a:lnTo>
                      <a:pt x="0" y="585"/>
                    </a:lnTo>
                    <a:lnTo>
                      <a:pt x="562" y="585"/>
                    </a:lnTo>
                    <a:lnTo>
                      <a:pt x="562" y="585"/>
                    </a:lnTo>
                    <a:lnTo>
                      <a:pt x="630" y="585"/>
                    </a:lnTo>
                    <a:lnTo>
                      <a:pt x="697" y="577"/>
                    </a:lnTo>
                    <a:lnTo>
                      <a:pt x="771" y="562"/>
                    </a:lnTo>
                    <a:lnTo>
                      <a:pt x="839" y="532"/>
                    </a:lnTo>
                    <a:lnTo>
                      <a:pt x="899" y="495"/>
                    </a:lnTo>
                    <a:lnTo>
                      <a:pt x="928" y="472"/>
                    </a:lnTo>
                    <a:lnTo>
                      <a:pt x="951" y="442"/>
                    </a:lnTo>
                    <a:lnTo>
                      <a:pt x="967" y="412"/>
                    </a:lnTo>
                    <a:lnTo>
                      <a:pt x="981" y="374"/>
                    </a:lnTo>
                    <a:lnTo>
                      <a:pt x="989" y="330"/>
                    </a:lnTo>
                    <a:lnTo>
                      <a:pt x="996" y="28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" name="Freeform 11"/>
              <p:cNvSpPr>
                <a:spLocks noChangeArrowheads="1"/>
              </p:cNvSpPr>
              <p:nvPr/>
            </p:nvSpPr>
            <p:spPr bwMode="auto">
              <a:xfrm>
                <a:off x="6134100" y="3200400"/>
                <a:ext cx="407988" cy="215900"/>
              </a:xfrm>
              <a:custGeom>
                <a:avLst/>
                <a:gdLst>
                  <a:gd name="T0" fmla="*/ 659 w 1132"/>
                  <a:gd name="T1" fmla="*/ 0 h 601"/>
                  <a:gd name="T2" fmla="*/ 0 w 1132"/>
                  <a:gd name="T3" fmla="*/ 0 h 601"/>
                  <a:gd name="T4" fmla="*/ 0 w 1132"/>
                  <a:gd name="T5" fmla="*/ 600 h 601"/>
                  <a:gd name="T6" fmla="*/ 689 w 1132"/>
                  <a:gd name="T7" fmla="*/ 600 h 601"/>
                  <a:gd name="T8" fmla="*/ 689 w 1132"/>
                  <a:gd name="T9" fmla="*/ 600 h 601"/>
                  <a:gd name="T10" fmla="*/ 756 w 1132"/>
                  <a:gd name="T11" fmla="*/ 600 h 601"/>
                  <a:gd name="T12" fmla="*/ 832 w 1132"/>
                  <a:gd name="T13" fmla="*/ 592 h 601"/>
                  <a:gd name="T14" fmla="*/ 906 w 1132"/>
                  <a:gd name="T15" fmla="*/ 577 h 601"/>
                  <a:gd name="T16" fmla="*/ 973 w 1132"/>
                  <a:gd name="T17" fmla="*/ 547 h 601"/>
                  <a:gd name="T18" fmla="*/ 1034 w 1132"/>
                  <a:gd name="T19" fmla="*/ 510 h 601"/>
                  <a:gd name="T20" fmla="*/ 1063 w 1132"/>
                  <a:gd name="T21" fmla="*/ 487 h 601"/>
                  <a:gd name="T22" fmla="*/ 1086 w 1132"/>
                  <a:gd name="T23" fmla="*/ 457 h 601"/>
                  <a:gd name="T24" fmla="*/ 1108 w 1132"/>
                  <a:gd name="T25" fmla="*/ 427 h 601"/>
                  <a:gd name="T26" fmla="*/ 1124 w 1132"/>
                  <a:gd name="T27" fmla="*/ 390 h 601"/>
                  <a:gd name="T28" fmla="*/ 1131 w 1132"/>
                  <a:gd name="T29" fmla="*/ 345 h 601"/>
                  <a:gd name="T30" fmla="*/ 1131 w 1132"/>
                  <a:gd name="T31" fmla="*/ 300 h 601"/>
                  <a:gd name="T32" fmla="*/ 1131 w 1132"/>
                  <a:gd name="T33" fmla="*/ 292 h 601"/>
                  <a:gd name="T34" fmla="*/ 1131 w 1132"/>
                  <a:gd name="T35" fmla="*/ 292 h 601"/>
                  <a:gd name="T36" fmla="*/ 1131 w 1132"/>
                  <a:gd name="T37" fmla="*/ 248 h 601"/>
                  <a:gd name="T38" fmla="*/ 1124 w 1132"/>
                  <a:gd name="T39" fmla="*/ 210 h 601"/>
                  <a:gd name="T40" fmla="*/ 1108 w 1132"/>
                  <a:gd name="T41" fmla="*/ 173 h 601"/>
                  <a:gd name="T42" fmla="*/ 1086 w 1132"/>
                  <a:gd name="T43" fmla="*/ 142 h 601"/>
                  <a:gd name="T44" fmla="*/ 1063 w 1132"/>
                  <a:gd name="T45" fmla="*/ 113 h 601"/>
                  <a:gd name="T46" fmla="*/ 1041 w 1132"/>
                  <a:gd name="T47" fmla="*/ 90 h 601"/>
                  <a:gd name="T48" fmla="*/ 973 w 1132"/>
                  <a:gd name="T49" fmla="*/ 52 h 601"/>
                  <a:gd name="T50" fmla="*/ 906 w 1132"/>
                  <a:gd name="T51" fmla="*/ 23 h 601"/>
                  <a:gd name="T52" fmla="*/ 824 w 1132"/>
                  <a:gd name="T53" fmla="*/ 8 h 601"/>
                  <a:gd name="T54" fmla="*/ 742 w 1132"/>
                  <a:gd name="T55" fmla="*/ 0 h 601"/>
                  <a:gd name="T56" fmla="*/ 659 w 1132"/>
                  <a:gd name="T57" fmla="*/ 0 h 6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2" h="601">
                    <a:moveTo>
                      <a:pt x="659" y="0"/>
                    </a:moveTo>
                    <a:lnTo>
                      <a:pt x="0" y="0"/>
                    </a:lnTo>
                    <a:lnTo>
                      <a:pt x="0" y="600"/>
                    </a:lnTo>
                    <a:lnTo>
                      <a:pt x="689" y="600"/>
                    </a:lnTo>
                    <a:lnTo>
                      <a:pt x="689" y="600"/>
                    </a:lnTo>
                    <a:lnTo>
                      <a:pt x="756" y="600"/>
                    </a:lnTo>
                    <a:lnTo>
                      <a:pt x="832" y="592"/>
                    </a:lnTo>
                    <a:lnTo>
                      <a:pt x="906" y="577"/>
                    </a:lnTo>
                    <a:lnTo>
                      <a:pt x="973" y="547"/>
                    </a:lnTo>
                    <a:lnTo>
                      <a:pt x="1034" y="510"/>
                    </a:lnTo>
                    <a:lnTo>
                      <a:pt x="1063" y="487"/>
                    </a:lnTo>
                    <a:lnTo>
                      <a:pt x="1086" y="457"/>
                    </a:lnTo>
                    <a:lnTo>
                      <a:pt x="1108" y="427"/>
                    </a:lnTo>
                    <a:lnTo>
                      <a:pt x="1124" y="390"/>
                    </a:lnTo>
                    <a:lnTo>
                      <a:pt x="1131" y="345"/>
                    </a:lnTo>
                    <a:lnTo>
                      <a:pt x="1131" y="300"/>
                    </a:lnTo>
                    <a:lnTo>
                      <a:pt x="1131" y="292"/>
                    </a:lnTo>
                    <a:lnTo>
                      <a:pt x="1131" y="292"/>
                    </a:lnTo>
                    <a:lnTo>
                      <a:pt x="1131" y="248"/>
                    </a:lnTo>
                    <a:lnTo>
                      <a:pt x="1124" y="210"/>
                    </a:lnTo>
                    <a:lnTo>
                      <a:pt x="1108" y="173"/>
                    </a:lnTo>
                    <a:lnTo>
                      <a:pt x="1086" y="142"/>
                    </a:lnTo>
                    <a:lnTo>
                      <a:pt x="1063" y="113"/>
                    </a:lnTo>
                    <a:lnTo>
                      <a:pt x="1041" y="90"/>
                    </a:lnTo>
                    <a:lnTo>
                      <a:pt x="973" y="52"/>
                    </a:lnTo>
                    <a:lnTo>
                      <a:pt x="906" y="23"/>
                    </a:lnTo>
                    <a:lnTo>
                      <a:pt x="824" y="8"/>
                    </a:lnTo>
                    <a:lnTo>
                      <a:pt x="742" y="0"/>
                    </a:lnTo>
                    <a:lnTo>
                      <a:pt x="659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" name="Freeform 12"/>
              <p:cNvSpPr>
                <a:spLocks noChangeArrowheads="1"/>
              </p:cNvSpPr>
              <p:nvPr/>
            </p:nvSpPr>
            <p:spPr bwMode="auto">
              <a:xfrm>
                <a:off x="7523163" y="2814638"/>
                <a:ext cx="604837" cy="615950"/>
              </a:xfrm>
              <a:custGeom>
                <a:avLst/>
                <a:gdLst>
                  <a:gd name="T0" fmla="*/ 1475 w 1678"/>
                  <a:gd name="T1" fmla="*/ 285 h 1709"/>
                  <a:gd name="T2" fmla="*/ 1445 w 1678"/>
                  <a:gd name="T3" fmla="*/ 263 h 1709"/>
                  <a:gd name="T4" fmla="*/ 1445 w 1678"/>
                  <a:gd name="T5" fmla="*/ 263 h 1709"/>
                  <a:gd name="T6" fmla="*/ 1378 w 1678"/>
                  <a:gd name="T7" fmla="*/ 202 h 1709"/>
                  <a:gd name="T8" fmla="*/ 1303 w 1678"/>
                  <a:gd name="T9" fmla="*/ 150 h 1709"/>
                  <a:gd name="T10" fmla="*/ 1236 w 1678"/>
                  <a:gd name="T11" fmla="*/ 112 h 1709"/>
                  <a:gd name="T12" fmla="*/ 1153 w 1678"/>
                  <a:gd name="T13" fmla="*/ 75 h 1709"/>
                  <a:gd name="T14" fmla="*/ 1071 w 1678"/>
                  <a:gd name="T15" fmla="*/ 45 h 1709"/>
                  <a:gd name="T16" fmla="*/ 981 w 1678"/>
                  <a:gd name="T17" fmla="*/ 23 h 1709"/>
                  <a:gd name="T18" fmla="*/ 883 w 1678"/>
                  <a:gd name="T19" fmla="*/ 8 h 1709"/>
                  <a:gd name="T20" fmla="*/ 771 w 1678"/>
                  <a:gd name="T21" fmla="*/ 0 h 1709"/>
                  <a:gd name="T22" fmla="*/ 771 w 1678"/>
                  <a:gd name="T23" fmla="*/ 0 h 1709"/>
                  <a:gd name="T24" fmla="*/ 696 w 1678"/>
                  <a:gd name="T25" fmla="*/ 8 h 1709"/>
                  <a:gd name="T26" fmla="*/ 614 w 1678"/>
                  <a:gd name="T27" fmla="*/ 23 h 1709"/>
                  <a:gd name="T28" fmla="*/ 547 w 1678"/>
                  <a:gd name="T29" fmla="*/ 38 h 1709"/>
                  <a:gd name="T30" fmla="*/ 472 w 1678"/>
                  <a:gd name="T31" fmla="*/ 67 h 1709"/>
                  <a:gd name="T32" fmla="*/ 404 w 1678"/>
                  <a:gd name="T33" fmla="*/ 105 h 1709"/>
                  <a:gd name="T34" fmla="*/ 344 w 1678"/>
                  <a:gd name="T35" fmla="*/ 150 h 1709"/>
                  <a:gd name="T36" fmla="*/ 284 w 1678"/>
                  <a:gd name="T37" fmla="*/ 195 h 1709"/>
                  <a:gd name="T38" fmla="*/ 225 w 1678"/>
                  <a:gd name="T39" fmla="*/ 247 h 1709"/>
                  <a:gd name="T40" fmla="*/ 180 w 1678"/>
                  <a:gd name="T41" fmla="*/ 308 h 1709"/>
                  <a:gd name="T42" fmla="*/ 135 w 1678"/>
                  <a:gd name="T43" fmla="*/ 375 h 1709"/>
                  <a:gd name="T44" fmla="*/ 97 w 1678"/>
                  <a:gd name="T45" fmla="*/ 442 h 1709"/>
                  <a:gd name="T46" fmla="*/ 60 w 1678"/>
                  <a:gd name="T47" fmla="*/ 517 h 1709"/>
                  <a:gd name="T48" fmla="*/ 37 w 1678"/>
                  <a:gd name="T49" fmla="*/ 592 h 1709"/>
                  <a:gd name="T50" fmla="*/ 15 w 1678"/>
                  <a:gd name="T51" fmla="*/ 674 h 1709"/>
                  <a:gd name="T52" fmla="*/ 8 w 1678"/>
                  <a:gd name="T53" fmla="*/ 757 h 1709"/>
                  <a:gd name="T54" fmla="*/ 0 w 1678"/>
                  <a:gd name="T55" fmla="*/ 847 h 1709"/>
                  <a:gd name="T56" fmla="*/ 0 w 1678"/>
                  <a:gd name="T57" fmla="*/ 854 h 1709"/>
                  <a:gd name="T58" fmla="*/ 0 w 1678"/>
                  <a:gd name="T59" fmla="*/ 854 h 1709"/>
                  <a:gd name="T60" fmla="*/ 8 w 1678"/>
                  <a:gd name="T61" fmla="*/ 944 h 1709"/>
                  <a:gd name="T62" fmla="*/ 15 w 1678"/>
                  <a:gd name="T63" fmla="*/ 1034 h 1709"/>
                  <a:gd name="T64" fmla="*/ 37 w 1678"/>
                  <a:gd name="T65" fmla="*/ 1116 h 1709"/>
                  <a:gd name="T66" fmla="*/ 60 w 1678"/>
                  <a:gd name="T67" fmla="*/ 1199 h 1709"/>
                  <a:gd name="T68" fmla="*/ 90 w 1678"/>
                  <a:gd name="T69" fmla="*/ 1274 h 1709"/>
                  <a:gd name="T70" fmla="*/ 135 w 1678"/>
                  <a:gd name="T71" fmla="*/ 1341 h 1709"/>
                  <a:gd name="T72" fmla="*/ 180 w 1678"/>
                  <a:gd name="T73" fmla="*/ 1408 h 1709"/>
                  <a:gd name="T74" fmla="*/ 225 w 1678"/>
                  <a:gd name="T75" fmla="*/ 1468 h 1709"/>
                  <a:gd name="T76" fmla="*/ 284 w 1678"/>
                  <a:gd name="T77" fmla="*/ 1521 h 1709"/>
                  <a:gd name="T78" fmla="*/ 344 w 1678"/>
                  <a:gd name="T79" fmla="*/ 1566 h 1709"/>
                  <a:gd name="T80" fmla="*/ 412 w 1678"/>
                  <a:gd name="T81" fmla="*/ 1611 h 1709"/>
                  <a:gd name="T82" fmla="*/ 486 w 1678"/>
                  <a:gd name="T83" fmla="*/ 1640 h 1709"/>
                  <a:gd name="T84" fmla="*/ 562 w 1678"/>
                  <a:gd name="T85" fmla="*/ 1671 h 1709"/>
                  <a:gd name="T86" fmla="*/ 636 w 1678"/>
                  <a:gd name="T87" fmla="*/ 1693 h 1709"/>
                  <a:gd name="T88" fmla="*/ 726 w 1678"/>
                  <a:gd name="T89" fmla="*/ 1700 h 1709"/>
                  <a:gd name="T90" fmla="*/ 809 w 1678"/>
                  <a:gd name="T91" fmla="*/ 1708 h 1709"/>
                  <a:gd name="T92" fmla="*/ 809 w 1678"/>
                  <a:gd name="T93" fmla="*/ 1708 h 1709"/>
                  <a:gd name="T94" fmla="*/ 891 w 1678"/>
                  <a:gd name="T95" fmla="*/ 1700 h 1709"/>
                  <a:gd name="T96" fmla="*/ 966 w 1678"/>
                  <a:gd name="T97" fmla="*/ 1693 h 1709"/>
                  <a:gd name="T98" fmla="*/ 1041 w 1678"/>
                  <a:gd name="T99" fmla="*/ 1678 h 1709"/>
                  <a:gd name="T100" fmla="*/ 1115 w 1678"/>
                  <a:gd name="T101" fmla="*/ 1663 h 1709"/>
                  <a:gd name="T102" fmla="*/ 1183 w 1678"/>
                  <a:gd name="T103" fmla="*/ 1640 h 1709"/>
                  <a:gd name="T104" fmla="*/ 1250 w 1678"/>
                  <a:gd name="T105" fmla="*/ 1611 h 1709"/>
                  <a:gd name="T106" fmla="*/ 1318 w 1678"/>
                  <a:gd name="T107" fmla="*/ 1573 h 1709"/>
                  <a:gd name="T108" fmla="*/ 1378 w 1678"/>
                  <a:gd name="T109" fmla="*/ 1536 h 1709"/>
                  <a:gd name="T110" fmla="*/ 1378 w 1678"/>
                  <a:gd name="T111" fmla="*/ 1131 h 1709"/>
                  <a:gd name="T112" fmla="*/ 734 w 1678"/>
                  <a:gd name="T113" fmla="*/ 1131 h 1709"/>
                  <a:gd name="T114" fmla="*/ 734 w 1678"/>
                  <a:gd name="T115" fmla="*/ 667 h 1709"/>
                  <a:gd name="T116" fmla="*/ 1677 w 1678"/>
                  <a:gd name="T117" fmla="*/ 667 h 1709"/>
                  <a:gd name="T118" fmla="*/ 1677 w 1678"/>
                  <a:gd name="T119" fmla="*/ 667 h 1709"/>
                  <a:gd name="T120" fmla="*/ 1655 w 1678"/>
                  <a:gd name="T121" fmla="*/ 382 h 1709"/>
                  <a:gd name="T122" fmla="*/ 1632 w 1678"/>
                  <a:gd name="T123" fmla="*/ 105 h 1709"/>
                  <a:gd name="T124" fmla="*/ 1475 w 1678"/>
                  <a:gd name="T125" fmla="*/ 285 h 1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78" h="1709">
                    <a:moveTo>
                      <a:pt x="1475" y="285"/>
                    </a:moveTo>
                    <a:lnTo>
                      <a:pt x="1445" y="263"/>
                    </a:lnTo>
                    <a:lnTo>
                      <a:pt x="1445" y="263"/>
                    </a:lnTo>
                    <a:lnTo>
                      <a:pt x="1378" y="202"/>
                    </a:lnTo>
                    <a:lnTo>
                      <a:pt x="1303" y="150"/>
                    </a:lnTo>
                    <a:lnTo>
                      <a:pt x="1236" y="112"/>
                    </a:lnTo>
                    <a:lnTo>
                      <a:pt x="1153" y="75"/>
                    </a:lnTo>
                    <a:lnTo>
                      <a:pt x="1071" y="45"/>
                    </a:lnTo>
                    <a:lnTo>
                      <a:pt x="981" y="23"/>
                    </a:lnTo>
                    <a:lnTo>
                      <a:pt x="883" y="8"/>
                    </a:lnTo>
                    <a:lnTo>
                      <a:pt x="771" y="0"/>
                    </a:lnTo>
                    <a:lnTo>
                      <a:pt x="771" y="0"/>
                    </a:lnTo>
                    <a:lnTo>
                      <a:pt x="696" y="8"/>
                    </a:lnTo>
                    <a:lnTo>
                      <a:pt x="614" y="23"/>
                    </a:lnTo>
                    <a:lnTo>
                      <a:pt x="547" y="38"/>
                    </a:lnTo>
                    <a:lnTo>
                      <a:pt x="472" y="67"/>
                    </a:lnTo>
                    <a:lnTo>
                      <a:pt x="404" y="105"/>
                    </a:lnTo>
                    <a:lnTo>
                      <a:pt x="344" y="150"/>
                    </a:lnTo>
                    <a:lnTo>
                      <a:pt x="284" y="195"/>
                    </a:lnTo>
                    <a:lnTo>
                      <a:pt x="225" y="247"/>
                    </a:lnTo>
                    <a:lnTo>
                      <a:pt x="180" y="308"/>
                    </a:lnTo>
                    <a:lnTo>
                      <a:pt x="135" y="375"/>
                    </a:lnTo>
                    <a:lnTo>
                      <a:pt x="97" y="442"/>
                    </a:lnTo>
                    <a:lnTo>
                      <a:pt x="60" y="517"/>
                    </a:lnTo>
                    <a:lnTo>
                      <a:pt x="37" y="592"/>
                    </a:lnTo>
                    <a:lnTo>
                      <a:pt x="15" y="674"/>
                    </a:lnTo>
                    <a:lnTo>
                      <a:pt x="8" y="757"/>
                    </a:lnTo>
                    <a:lnTo>
                      <a:pt x="0" y="847"/>
                    </a:lnTo>
                    <a:lnTo>
                      <a:pt x="0" y="854"/>
                    </a:lnTo>
                    <a:lnTo>
                      <a:pt x="0" y="854"/>
                    </a:lnTo>
                    <a:lnTo>
                      <a:pt x="8" y="944"/>
                    </a:lnTo>
                    <a:lnTo>
                      <a:pt x="15" y="1034"/>
                    </a:lnTo>
                    <a:lnTo>
                      <a:pt x="37" y="1116"/>
                    </a:lnTo>
                    <a:lnTo>
                      <a:pt x="60" y="1199"/>
                    </a:lnTo>
                    <a:lnTo>
                      <a:pt x="90" y="1274"/>
                    </a:lnTo>
                    <a:lnTo>
                      <a:pt x="135" y="1341"/>
                    </a:lnTo>
                    <a:lnTo>
                      <a:pt x="180" y="1408"/>
                    </a:lnTo>
                    <a:lnTo>
                      <a:pt x="225" y="1468"/>
                    </a:lnTo>
                    <a:lnTo>
                      <a:pt x="284" y="1521"/>
                    </a:lnTo>
                    <a:lnTo>
                      <a:pt x="344" y="1566"/>
                    </a:lnTo>
                    <a:lnTo>
                      <a:pt x="412" y="1611"/>
                    </a:lnTo>
                    <a:lnTo>
                      <a:pt x="486" y="1640"/>
                    </a:lnTo>
                    <a:lnTo>
                      <a:pt x="562" y="1671"/>
                    </a:lnTo>
                    <a:lnTo>
                      <a:pt x="636" y="1693"/>
                    </a:lnTo>
                    <a:lnTo>
                      <a:pt x="726" y="1700"/>
                    </a:lnTo>
                    <a:lnTo>
                      <a:pt x="809" y="1708"/>
                    </a:lnTo>
                    <a:lnTo>
                      <a:pt x="809" y="1708"/>
                    </a:lnTo>
                    <a:lnTo>
                      <a:pt x="891" y="1700"/>
                    </a:lnTo>
                    <a:lnTo>
                      <a:pt x="966" y="1693"/>
                    </a:lnTo>
                    <a:lnTo>
                      <a:pt x="1041" y="1678"/>
                    </a:lnTo>
                    <a:lnTo>
                      <a:pt x="1115" y="1663"/>
                    </a:lnTo>
                    <a:lnTo>
                      <a:pt x="1183" y="1640"/>
                    </a:lnTo>
                    <a:lnTo>
                      <a:pt x="1250" y="1611"/>
                    </a:lnTo>
                    <a:lnTo>
                      <a:pt x="1318" y="1573"/>
                    </a:lnTo>
                    <a:lnTo>
                      <a:pt x="1378" y="1536"/>
                    </a:lnTo>
                    <a:lnTo>
                      <a:pt x="1378" y="1131"/>
                    </a:lnTo>
                    <a:lnTo>
                      <a:pt x="734" y="1131"/>
                    </a:lnTo>
                    <a:lnTo>
                      <a:pt x="734" y="667"/>
                    </a:lnTo>
                    <a:lnTo>
                      <a:pt x="1677" y="667"/>
                    </a:lnTo>
                    <a:lnTo>
                      <a:pt x="1677" y="667"/>
                    </a:lnTo>
                    <a:lnTo>
                      <a:pt x="1655" y="382"/>
                    </a:lnTo>
                    <a:lnTo>
                      <a:pt x="1632" y="105"/>
                    </a:lnTo>
                    <a:lnTo>
                      <a:pt x="1475" y="28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" name="Freeform 13"/>
              <p:cNvSpPr>
                <a:spLocks noChangeArrowheads="1"/>
              </p:cNvSpPr>
              <p:nvPr/>
            </p:nvSpPr>
            <p:spPr bwMode="auto">
              <a:xfrm>
                <a:off x="1638300" y="-12700"/>
                <a:ext cx="6481763" cy="6494463"/>
              </a:xfrm>
              <a:custGeom>
                <a:avLst/>
                <a:gdLst>
                  <a:gd name="T0" fmla="*/ 15965 w 18003"/>
                  <a:gd name="T1" fmla="*/ 8066 h 18042"/>
                  <a:gd name="T2" fmla="*/ 16736 w 18003"/>
                  <a:gd name="T3" fmla="*/ 7429 h 18042"/>
                  <a:gd name="T4" fmla="*/ 17560 w 18003"/>
                  <a:gd name="T5" fmla="*/ 7422 h 18042"/>
                  <a:gd name="T6" fmla="*/ 17762 w 18003"/>
                  <a:gd name="T7" fmla="*/ 6800 h 18042"/>
                  <a:gd name="T8" fmla="*/ 17201 w 18003"/>
                  <a:gd name="T9" fmla="*/ 5760 h 18042"/>
                  <a:gd name="T10" fmla="*/ 16407 w 18003"/>
                  <a:gd name="T11" fmla="*/ 6029 h 18042"/>
                  <a:gd name="T12" fmla="*/ 15733 w 18003"/>
                  <a:gd name="T13" fmla="*/ 5670 h 18042"/>
                  <a:gd name="T14" fmla="*/ 15508 w 18003"/>
                  <a:gd name="T15" fmla="*/ 5025 h 18042"/>
                  <a:gd name="T16" fmla="*/ 15800 w 18003"/>
                  <a:gd name="T17" fmla="*/ 4322 h 18042"/>
                  <a:gd name="T18" fmla="*/ 16512 w 18003"/>
                  <a:gd name="T19" fmla="*/ 4022 h 18042"/>
                  <a:gd name="T20" fmla="*/ 15688 w 18003"/>
                  <a:gd name="T21" fmla="*/ 2951 h 18042"/>
                  <a:gd name="T22" fmla="*/ 14047 w 18003"/>
                  <a:gd name="T23" fmla="*/ 1528 h 18042"/>
                  <a:gd name="T24" fmla="*/ 12086 w 18003"/>
                  <a:gd name="T25" fmla="*/ 531 h 18042"/>
                  <a:gd name="T26" fmla="*/ 9891 w 18003"/>
                  <a:gd name="T27" fmla="*/ 37 h 18042"/>
                  <a:gd name="T28" fmla="*/ 8192 w 18003"/>
                  <a:gd name="T29" fmla="*/ 37 h 18042"/>
                  <a:gd name="T30" fmla="*/ 6231 w 18003"/>
                  <a:gd name="T31" fmla="*/ 435 h 18042"/>
                  <a:gd name="T32" fmla="*/ 3482 w 18003"/>
                  <a:gd name="T33" fmla="*/ 1895 h 18042"/>
                  <a:gd name="T34" fmla="*/ 1408 w 18003"/>
                  <a:gd name="T35" fmla="*/ 4171 h 18042"/>
                  <a:gd name="T36" fmla="*/ 210 w 18003"/>
                  <a:gd name="T37" fmla="*/ 7063 h 18042"/>
                  <a:gd name="T38" fmla="*/ 869 w 18003"/>
                  <a:gd name="T39" fmla="*/ 7714 h 18042"/>
                  <a:gd name="T40" fmla="*/ 0 w 18003"/>
                  <a:gd name="T41" fmla="*/ 9249 h 18042"/>
                  <a:gd name="T42" fmla="*/ 224 w 18003"/>
                  <a:gd name="T43" fmla="*/ 11053 h 18042"/>
                  <a:gd name="T44" fmla="*/ 794 w 18003"/>
                  <a:gd name="T45" fmla="*/ 12731 h 18042"/>
                  <a:gd name="T46" fmla="*/ 1662 w 18003"/>
                  <a:gd name="T47" fmla="*/ 14244 h 18042"/>
                  <a:gd name="T48" fmla="*/ 2793 w 18003"/>
                  <a:gd name="T49" fmla="*/ 15547 h 18042"/>
                  <a:gd name="T50" fmla="*/ 4156 w 18003"/>
                  <a:gd name="T51" fmla="*/ 16618 h 18042"/>
                  <a:gd name="T52" fmla="*/ 5706 w 18003"/>
                  <a:gd name="T53" fmla="*/ 17412 h 18042"/>
                  <a:gd name="T54" fmla="*/ 7422 w 18003"/>
                  <a:gd name="T55" fmla="*/ 17898 h 18042"/>
                  <a:gd name="T56" fmla="*/ 9016 w 18003"/>
                  <a:gd name="T57" fmla="*/ 18041 h 18042"/>
                  <a:gd name="T58" fmla="*/ 10745 w 18003"/>
                  <a:gd name="T59" fmla="*/ 17876 h 18042"/>
                  <a:gd name="T60" fmla="*/ 12356 w 18003"/>
                  <a:gd name="T61" fmla="*/ 17404 h 18042"/>
                  <a:gd name="T62" fmla="*/ 13831 w 18003"/>
                  <a:gd name="T63" fmla="*/ 16648 h 18042"/>
                  <a:gd name="T64" fmla="*/ 15134 w 18003"/>
                  <a:gd name="T65" fmla="*/ 15652 h 18042"/>
                  <a:gd name="T66" fmla="*/ 16235 w 18003"/>
                  <a:gd name="T67" fmla="*/ 14431 h 18042"/>
                  <a:gd name="T68" fmla="*/ 17096 w 18003"/>
                  <a:gd name="T69" fmla="*/ 13031 h 18042"/>
                  <a:gd name="T70" fmla="*/ 17695 w 18003"/>
                  <a:gd name="T71" fmla="*/ 11480 h 18042"/>
                  <a:gd name="T72" fmla="*/ 18002 w 18003"/>
                  <a:gd name="T73" fmla="*/ 9796 h 18042"/>
                  <a:gd name="T74" fmla="*/ 17275 w 18003"/>
                  <a:gd name="T75" fmla="*/ 10035 h 18042"/>
                  <a:gd name="T76" fmla="*/ 16377 w 18003"/>
                  <a:gd name="T77" fmla="*/ 9826 h 18042"/>
                  <a:gd name="T78" fmla="*/ 15830 w 18003"/>
                  <a:gd name="T79" fmla="*/ 8995 h 18042"/>
                  <a:gd name="T80" fmla="*/ 2479 w 18003"/>
                  <a:gd name="T81" fmla="*/ 9961 h 18042"/>
                  <a:gd name="T82" fmla="*/ 5594 w 18003"/>
                  <a:gd name="T83" fmla="*/ 9961 h 18042"/>
                  <a:gd name="T84" fmla="*/ 6695 w 18003"/>
                  <a:gd name="T85" fmla="*/ 9961 h 18042"/>
                  <a:gd name="T86" fmla="*/ 11112 w 18003"/>
                  <a:gd name="T87" fmla="*/ 9961 h 18042"/>
                  <a:gd name="T88" fmla="*/ 11053 w 18003"/>
                  <a:gd name="T89" fmla="*/ 7452 h 18042"/>
                  <a:gd name="T90" fmla="*/ 14131 w 18003"/>
                  <a:gd name="T91" fmla="*/ 9437 h 18042"/>
                  <a:gd name="T92" fmla="*/ 13749 w 18003"/>
                  <a:gd name="T93" fmla="*/ 9893 h 18042"/>
                  <a:gd name="T94" fmla="*/ 11981 w 18003"/>
                  <a:gd name="T95" fmla="*/ 7415 h 18042"/>
                  <a:gd name="T96" fmla="*/ 13696 w 18003"/>
                  <a:gd name="T97" fmla="*/ 7549 h 18042"/>
                  <a:gd name="T98" fmla="*/ 13980 w 18003"/>
                  <a:gd name="T99" fmla="*/ 7909 h 18042"/>
                  <a:gd name="T100" fmla="*/ 13965 w 18003"/>
                  <a:gd name="T101" fmla="*/ 8343 h 18042"/>
                  <a:gd name="T102" fmla="*/ 13898 w 18003"/>
                  <a:gd name="T103" fmla="*/ 8755 h 18042"/>
                  <a:gd name="T104" fmla="*/ 15283 w 18003"/>
                  <a:gd name="T105" fmla="*/ 9998 h 18042"/>
                  <a:gd name="T106" fmla="*/ 14946 w 18003"/>
                  <a:gd name="T107" fmla="*/ 6740 h 18042"/>
                  <a:gd name="T108" fmla="*/ 14752 w 18003"/>
                  <a:gd name="T109" fmla="*/ 6373 h 18042"/>
                  <a:gd name="T110" fmla="*/ 15074 w 18003"/>
                  <a:gd name="T111" fmla="*/ 6111 h 18042"/>
                  <a:gd name="T112" fmla="*/ 15403 w 18003"/>
                  <a:gd name="T113" fmla="*/ 6441 h 18042"/>
                  <a:gd name="T114" fmla="*/ 15142 w 18003"/>
                  <a:gd name="T115" fmla="*/ 6763 h 18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8003" h="18042">
                    <a:moveTo>
                      <a:pt x="15808" y="8718"/>
                    </a:moveTo>
                    <a:lnTo>
                      <a:pt x="15808" y="8710"/>
                    </a:lnTo>
                    <a:lnTo>
                      <a:pt x="15808" y="8710"/>
                    </a:lnTo>
                    <a:lnTo>
                      <a:pt x="15815" y="8568"/>
                    </a:lnTo>
                    <a:lnTo>
                      <a:pt x="15830" y="8433"/>
                    </a:lnTo>
                    <a:lnTo>
                      <a:pt x="15867" y="8305"/>
                    </a:lnTo>
                    <a:lnTo>
                      <a:pt x="15905" y="8186"/>
                    </a:lnTo>
                    <a:lnTo>
                      <a:pt x="15965" y="8066"/>
                    </a:lnTo>
                    <a:lnTo>
                      <a:pt x="16032" y="7954"/>
                    </a:lnTo>
                    <a:lnTo>
                      <a:pt x="16107" y="7856"/>
                    </a:lnTo>
                    <a:lnTo>
                      <a:pt x="16190" y="7759"/>
                    </a:lnTo>
                    <a:lnTo>
                      <a:pt x="16287" y="7676"/>
                    </a:lnTo>
                    <a:lnTo>
                      <a:pt x="16384" y="7602"/>
                    </a:lnTo>
                    <a:lnTo>
                      <a:pt x="16496" y="7535"/>
                    </a:lnTo>
                    <a:lnTo>
                      <a:pt x="16617" y="7474"/>
                    </a:lnTo>
                    <a:lnTo>
                      <a:pt x="16736" y="7429"/>
                    </a:lnTo>
                    <a:lnTo>
                      <a:pt x="16864" y="7400"/>
                    </a:lnTo>
                    <a:lnTo>
                      <a:pt x="16998" y="7377"/>
                    </a:lnTo>
                    <a:lnTo>
                      <a:pt x="17141" y="7370"/>
                    </a:lnTo>
                    <a:lnTo>
                      <a:pt x="17141" y="7370"/>
                    </a:lnTo>
                    <a:lnTo>
                      <a:pt x="17253" y="7377"/>
                    </a:lnTo>
                    <a:lnTo>
                      <a:pt x="17358" y="7384"/>
                    </a:lnTo>
                    <a:lnTo>
                      <a:pt x="17462" y="7400"/>
                    </a:lnTo>
                    <a:lnTo>
                      <a:pt x="17560" y="7422"/>
                    </a:lnTo>
                    <a:lnTo>
                      <a:pt x="17657" y="7452"/>
                    </a:lnTo>
                    <a:lnTo>
                      <a:pt x="17747" y="7482"/>
                    </a:lnTo>
                    <a:lnTo>
                      <a:pt x="17837" y="7527"/>
                    </a:lnTo>
                    <a:lnTo>
                      <a:pt x="17920" y="7572"/>
                    </a:lnTo>
                    <a:lnTo>
                      <a:pt x="17920" y="7572"/>
                    </a:lnTo>
                    <a:lnTo>
                      <a:pt x="17875" y="7317"/>
                    </a:lnTo>
                    <a:lnTo>
                      <a:pt x="17822" y="7055"/>
                    </a:lnTo>
                    <a:lnTo>
                      <a:pt x="17762" y="6800"/>
                    </a:lnTo>
                    <a:lnTo>
                      <a:pt x="17695" y="6546"/>
                    </a:lnTo>
                    <a:lnTo>
                      <a:pt x="17620" y="6299"/>
                    </a:lnTo>
                    <a:lnTo>
                      <a:pt x="17538" y="6052"/>
                    </a:lnTo>
                    <a:lnTo>
                      <a:pt x="17448" y="5811"/>
                    </a:lnTo>
                    <a:lnTo>
                      <a:pt x="17358" y="5572"/>
                    </a:lnTo>
                    <a:lnTo>
                      <a:pt x="17358" y="5572"/>
                    </a:lnTo>
                    <a:lnTo>
                      <a:pt x="17283" y="5670"/>
                    </a:lnTo>
                    <a:lnTo>
                      <a:pt x="17201" y="5760"/>
                    </a:lnTo>
                    <a:lnTo>
                      <a:pt x="17103" y="5842"/>
                    </a:lnTo>
                    <a:lnTo>
                      <a:pt x="16998" y="5909"/>
                    </a:lnTo>
                    <a:lnTo>
                      <a:pt x="16886" y="5962"/>
                    </a:lnTo>
                    <a:lnTo>
                      <a:pt x="16766" y="5999"/>
                    </a:lnTo>
                    <a:lnTo>
                      <a:pt x="16639" y="6029"/>
                    </a:lnTo>
                    <a:lnTo>
                      <a:pt x="16512" y="6036"/>
                    </a:lnTo>
                    <a:lnTo>
                      <a:pt x="16512" y="6036"/>
                    </a:lnTo>
                    <a:lnTo>
                      <a:pt x="16407" y="6029"/>
                    </a:lnTo>
                    <a:lnTo>
                      <a:pt x="16310" y="6014"/>
                    </a:lnTo>
                    <a:lnTo>
                      <a:pt x="16212" y="5991"/>
                    </a:lnTo>
                    <a:lnTo>
                      <a:pt x="16122" y="5954"/>
                    </a:lnTo>
                    <a:lnTo>
                      <a:pt x="16032" y="5909"/>
                    </a:lnTo>
                    <a:lnTo>
                      <a:pt x="15950" y="5864"/>
                    </a:lnTo>
                    <a:lnTo>
                      <a:pt x="15867" y="5805"/>
                    </a:lnTo>
                    <a:lnTo>
                      <a:pt x="15800" y="5737"/>
                    </a:lnTo>
                    <a:lnTo>
                      <a:pt x="15733" y="5670"/>
                    </a:lnTo>
                    <a:lnTo>
                      <a:pt x="15673" y="5587"/>
                    </a:lnTo>
                    <a:lnTo>
                      <a:pt x="15628" y="5505"/>
                    </a:lnTo>
                    <a:lnTo>
                      <a:pt x="15583" y="5423"/>
                    </a:lnTo>
                    <a:lnTo>
                      <a:pt x="15553" y="5325"/>
                    </a:lnTo>
                    <a:lnTo>
                      <a:pt x="15523" y="5227"/>
                    </a:lnTo>
                    <a:lnTo>
                      <a:pt x="15508" y="5131"/>
                    </a:lnTo>
                    <a:lnTo>
                      <a:pt x="15508" y="5025"/>
                    </a:lnTo>
                    <a:lnTo>
                      <a:pt x="15508" y="5025"/>
                    </a:lnTo>
                    <a:lnTo>
                      <a:pt x="15508" y="4928"/>
                    </a:lnTo>
                    <a:lnTo>
                      <a:pt x="15523" y="4823"/>
                    </a:lnTo>
                    <a:lnTo>
                      <a:pt x="15553" y="4733"/>
                    </a:lnTo>
                    <a:lnTo>
                      <a:pt x="15583" y="4636"/>
                    </a:lnTo>
                    <a:lnTo>
                      <a:pt x="15628" y="4546"/>
                    </a:lnTo>
                    <a:lnTo>
                      <a:pt x="15673" y="4463"/>
                    </a:lnTo>
                    <a:lnTo>
                      <a:pt x="15733" y="4389"/>
                    </a:lnTo>
                    <a:lnTo>
                      <a:pt x="15800" y="4322"/>
                    </a:lnTo>
                    <a:lnTo>
                      <a:pt x="15867" y="4254"/>
                    </a:lnTo>
                    <a:lnTo>
                      <a:pt x="15950" y="4194"/>
                    </a:lnTo>
                    <a:lnTo>
                      <a:pt x="16032" y="4142"/>
                    </a:lnTo>
                    <a:lnTo>
                      <a:pt x="16122" y="4104"/>
                    </a:lnTo>
                    <a:lnTo>
                      <a:pt x="16212" y="4067"/>
                    </a:lnTo>
                    <a:lnTo>
                      <a:pt x="16310" y="4044"/>
                    </a:lnTo>
                    <a:lnTo>
                      <a:pt x="16407" y="4030"/>
                    </a:lnTo>
                    <a:lnTo>
                      <a:pt x="16512" y="4022"/>
                    </a:lnTo>
                    <a:lnTo>
                      <a:pt x="16512" y="4022"/>
                    </a:lnTo>
                    <a:lnTo>
                      <a:pt x="16527" y="4022"/>
                    </a:lnTo>
                    <a:lnTo>
                      <a:pt x="16527" y="4022"/>
                    </a:lnTo>
                    <a:lnTo>
                      <a:pt x="16377" y="3797"/>
                    </a:lnTo>
                    <a:lnTo>
                      <a:pt x="16212" y="3580"/>
                    </a:lnTo>
                    <a:lnTo>
                      <a:pt x="16047" y="3362"/>
                    </a:lnTo>
                    <a:lnTo>
                      <a:pt x="15875" y="3153"/>
                    </a:lnTo>
                    <a:lnTo>
                      <a:pt x="15688" y="2951"/>
                    </a:lnTo>
                    <a:lnTo>
                      <a:pt x="15508" y="2749"/>
                    </a:lnTo>
                    <a:lnTo>
                      <a:pt x="15313" y="2561"/>
                    </a:lnTo>
                    <a:lnTo>
                      <a:pt x="15119" y="2374"/>
                    </a:lnTo>
                    <a:lnTo>
                      <a:pt x="14909" y="2187"/>
                    </a:lnTo>
                    <a:lnTo>
                      <a:pt x="14699" y="2014"/>
                    </a:lnTo>
                    <a:lnTo>
                      <a:pt x="14490" y="1842"/>
                    </a:lnTo>
                    <a:lnTo>
                      <a:pt x="14272" y="1685"/>
                    </a:lnTo>
                    <a:lnTo>
                      <a:pt x="14047" y="1528"/>
                    </a:lnTo>
                    <a:lnTo>
                      <a:pt x="13816" y="1378"/>
                    </a:lnTo>
                    <a:lnTo>
                      <a:pt x="13583" y="1236"/>
                    </a:lnTo>
                    <a:lnTo>
                      <a:pt x="13344" y="1101"/>
                    </a:lnTo>
                    <a:lnTo>
                      <a:pt x="13097" y="974"/>
                    </a:lnTo>
                    <a:lnTo>
                      <a:pt x="12850" y="854"/>
                    </a:lnTo>
                    <a:lnTo>
                      <a:pt x="12603" y="734"/>
                    </a:lnTo>
                    <a:lnTo>
                      <a:pt x="12348" y="629"/>
                    </a:lnTo>
                    <a:lnTo>
                      <a:pt x="12086" y="531"/>
                    </a:lnTo>
                    <a:lnTo>
                      <a:pt x="11823" y="442"/>
                    </a:lnTo>
                    <a:lnTo>
                      <a:pt x="11554" y="359"/>
                    </a:lnTo>
                    <a:lnTo>
                      <a:pt x="11284" y="284"/>
                    </a:lnTo>
                    <a:lnTo>
                      <a:pt x="11014" y="217"/>
                    </a:lnTo>
                    <a:lnTo>
                      <a:pt x="10738" y="157"/>
                    </a:lnTo>
                    <a:lnTo>
                      <a:pt x="10453" y="112"/>
                    </a:lnTo>
                    <a:lnTo>
                      <a:pt x="10176" y="67"/>
                    </a:lnTo>
                    <a:lnTo>
                      <a:pt x="9891" y="37"/>
                    </a:lnTo>
                    <a:lnTo>
                      <a:pt x="9599" y="15"/>
                    </a:lnTo>
                    <a:lnTo>
                      <a:pt x="9308" y="0"/>
                    </a:lnTo>
                    <a:lnTo>
                      <a:pt x="9016" y="0"/>
                    </a:lnTo>
                    <a:lnTo>
                      <a:pt x="9016" y="0"/>
                    </a:lnTo>
                    <a:lnTo>
                      <a:pt x="8807" y="0"/>
                    </a:lnTo>
                    <a:lnTo>
                      <a:pt x="8605" y="8"/>
                    </a:lnTo>
                    <a:lnTo>
                      <a:pt x="8395" y="15"/>
                    </a:lnTo>
                    <a:lnTo>
                      <a:pt x="8192" y="37"/>
                    </a:lnTo>
                    <a:lnTo>
                      <a:pt x="7990" y="53"/>
                    </a:lnTo>
                    <a:lnTo>
                      <a:pt x="7788" y="82"/>
                    </a:lnTo>
                    <a:lnTo>
                      <a:pt x="7586" y="112"/>
                    </a:lnTo>
                    <a:lnTo>
                      <a:pt x="7391" y="143"/>
                    </a:lnTo>
                    <a:lnTo>
                      <a:pt x="7189" y="180"/>
                    </a:lnTo>
                    <a:lnTo>
                      <a:pt x="6995" y="225"/>
                    </a:lnTo>
                    <a:lnTo>
                      <a:pt x="6613" y="322"/>
                    </a:lnTo>
                    <a:lnTo>
                      <a:pt x="6231" y="435"/>
                    </a:lnTo>
                    <a:lnTo>
                      <a:pt x="5856" y="570"/>
                    </a:lnTo>
                    <a:lnTo>
                      <a:pt x="5490" y="711"/>
                    </a:lnTo>
                    <a:lnTo>
                      <a:pt x="5137" y="876"/>
                    </a:lnTo>
                    <a:lnTo>
                      <a:pt x="4785" y="1048"/>
                    </a:lnTo>
                    <a:lnTo>
                      <a:pt x="4448" y="1236"/>
                    </a:lnTo>
                    <a:lnTo>
                      <a:pt x="4119" y="1446"/>
                    </a:lnTo>
                    <a:lnTo>
                      <a:pt x="3797" y="1663"/>
                    </a:lnTo>
                    <a:lnTo>
                      <a:pt x="3482" y="1895"/>
                    </a:lnTo>
                    <a:lnTo>
                      <a:pt x="3182" y="2134"/>
                    </a:lnTo>
                    <a:lnTo>
                      <a:pt x="2898" y="2396"/>
                    </a:lnTo>
                    <a:lnTo>
                      <a:pt x="2614" y="2659"/>
                    </a:lnTo>
                    <a:lnTo>
                      <a:pt x="2351" y="2943"/>
                    </a:lnTo>
                    <a:lnTo>
                      <a:pt x="2097" y="3235"/>
                    </a:lnTo>
                    <a:lnTo>
                      <a:pt x="1857" y="3535"/>
                    </a:lnTo>
                    <a:lnTo>
                      <a:pt x="1625" y="3850"/>
                    </a:lnTo>
                    <a:lnTo>
                      <a:pt x="1408" y="4171"/>
                    </a:lnTo>
                    <a:lnTo>
                      <a:pt x="1206" y="4501"/>
                    </a:lnTo>
                    <a:lnTo>
                      <a:pt x="1019" y="4845"/>
                    </a:lnTo>
                    <a:lnTo>
                      <a:pt x="846" y="5190"/>
                    </a:lnTo>
                    <a:lnTo>
                      <a:pt x="689" y="5550"/>
                    </a:lnTo>
                    <a:lnTo>
                      <a:pt x="547" y="5917"/>
                    </a:lnTo>
                    <a:lnTo>
                      <a:pt x="420" y="6291"/>
                    </a:lnTo>
                    <a:lnTo>
                      <a:pt x="307" y="6673"/>
                    </a:lnTo>
                    <a:lnTo>
                      <a:pt x="210" y="7063"/>
                    </a:lnTo>
                    <a:lnTo>
                      <a:pt x="173" y="7257"/>
                    </a:lnTo>
                    <a:lnTo>
                      <a:pt x="135" y="7452"/>
                    </a:lnTo>
                    <a:lnTo>
                      <a:pt x="1999" y="7452"/>
                    </a:lnTo>
                    <a:lnTo>
                      <a:pt x="1999" y="7714"/>
                    </a:lnTo>
                    <a:lnTo>
                      <a:pt x="1153" y="7714"/>
                    </a:lnTo>
                    <a:lnTo>
                      <a:pt x="1153" y="9961"/>
                    </a:lnTo>
                    <a:lnTo>
                      <a:pt x="869" y="9961"/>
                    </a:lnTo>
                    <a:lnTo>
                      <a:pt x="869" y="7714"/>
                    </a:lnTo>
                    <a:lnTo>
                      <a:pt x="90" y="7714"/>
                    </a:lnTo>
                    <a:lnTo>
                      <a:pt x="90" y="7714"/>
                    </a:lnTo>
                    <a:lnTo>
                      <a:pt x="53" y="8036"/>
                    </a:lnTo>
                    <a:lnTo>
                      <a:pt x="22" y="8358"/>
                    </a:lnTo>
                    <a:lnTo>
                      <a:pt x="0" y="8687"/>
                    </a:lnTo>
                    <a:lnTo>
                      <a:pt x="0" y="9017"/>
                    </a:lnTo>
                    <a:lnTo>
                      <a:pt x="0" y="9017"/>
                    </a:lnTo>
                    <a:lnTo>
                      <a:pt x="0" y="9249"/>
                    </a:lnTo>
                    <a:lnTo>
                      <a:pt x="8" y="9482"/>
                    </a:lnTo>
                    <a:lnTo>
                      <a:pt x="22" y="9714"/>
                    </a:lnTo>
                    <a:lnTo>
                      <a:pt x="45" y="9938"/>
                    </a:lnTo>
                    <a:lnTo>
                      <a:pt x="67" y="10170"/>
                    </a:lnTo>
                    <a:lnTo>
                      <a:pt x="97" y="10395"/>
                    </a:lnTo>
                    <a:lnTo>
                      <a:pt x="135" y="10611"/>
                    </a:lnTo>
                    <a:lnTo>
                      <a:pt x="179" y="10836"/>
                    </a:lnTo>
                    <a:lnTo>
                      <a:pt x="224" y="11053"/>
                    </a:lnTo>
                    <a:lnTo>
                      <a:pt x="285" y="11270"/>
                    </a:lnTo>
                    <a:lnTo>
                      <a:pt x="337" y="11487"/>
                    </a:lnTo>
                    <a:lnTo>
                      <a:pt x="404" y="11697"/>
                    </a:lnTo>
                    <a:lnTo>
                      <a:pt x="472" y="11914"/>
                    </a:lnTo>
                    <a:lnTo>
                      <a:pt x="547" y="12117"/>
                    </a:lnTo>
                    <a:lnTo>
                      <a:pt x="622" y="12326"/>
                    </a:lnTo>
                    <a:lnTo>
                      <a:pt x="704" y="12528"/>
                    </a:lnTo>
                    <a:lnTo>
                      <a:pt x="794" y="12731"/>
                    </a:lnTo>
                    <a:lnTo>
                      <a:pt x="884" y="12925"/>
                    </a:lnTo>
                    <a:lnTo>
                      <a:pt x="981" y="13128"/>
                    </a:lnTo>
                    <a:lnTo>
                      <a:pt x="1086" y="13315"/>
                    </a:lnTo>
                    <a:lnTo>
                      <a:pt x="1191" y="13509"/>
                    </a:lnTo>
                    <a:lnTo>
                      <a:pt x="1303" y="13697"/>
                    </a:lnTo>
                    <a:lnTo>
                      <a:pt x="1415" y="13877"/>
                    </a:lnTo>
                    <a:lnTo>
                      <a:pt x="1535" y="14064"/>
                    </a:lnTo>
                    <a:lnTo>
                      <a:pt x="1662" y="14244"/>
                    </a:lnTo>
                    <a:lnTo>
                      <a:pt x="1790" y="14416"/>
                    </a:lnTo>
                    <a:lnTo>
                      <a:pt x="1925" y="14588"/>
                    </a:lnTo>
                    <a:lnTo>
                      <a:pt x="2059" y="14753"/>
                    </a:lnTo>
                    <a:lnTo>
                      <a:pt x="2194" y="14918"/>
                    </a:lnTo>
                    <a:lnTo>
                      <a:pt x="2344" y="15082"/>
                    </a:lnTo>
                    <a:lnTo>
                      <a:pt x="2486" y="15239"/>
                    </a:lnTo>
                    <a:lnTo>
                      <a:pt x="2636" y="15397"/>
                    </a:lnTo>
                    <a:lnTo>
                      <a:pt x="2793" y="15547"/>
                    </a:lnTo>
                    <a:lnTo>
                      <a:pt x="2951" y="15696"/>
                    </a:lnTo>
                    <a:lnTo>
                      <a:pt x="3115" y="15839"/>
                    </a:lnTo>
                    <a:lnTo>
                      <a:pt x="3280" y="15981"/>
                    </a:lnTo>
                    <a:lnTo>
                      <a:pt x="3445" y="16116"/>
                    </a:lnTo>
                    <a:lnTo>
                      <a:pt x="3617" y="16244"/>
                    </a:lnTo>
                    <a:lnTo>
                      <a:pt x="3797" y="16378"/>
                    </a:lnTo>
                    <a:lnTo>
                      <a:pt x="3976" y="16498"/>
                    </a:lnTo>
                    <a:lnTo>
                      <a:pt x="4156" y="16618"/>
                    </a:lnTo>
                    <a:lnTo>
                      <a:pt x="4344" y="16730"/>
                    </a:lnTo>
                    <a:lnTo>
                      <a:pt x="4530" y="16842"/>
                    </a:lnTo>
                    <a:lnTo>
                      <a:pt x="4718" y="16947"/>
                    </a:lnTo>
                    <a:lnTo>
                      <a:pt x="4912" y="17052"/>
                    </a:lnTo>
                    <a:lnTo>
                      <a:pt x="5108" y="17149"/>
                    </a:lnTo>
                    <a:lnTo>
                      <a:pt x="5302" y="17239"/>
                    </a:lnTo>
                    <a:lnTo>
                      <a:pt x="5504" y="17329"/>
                    </a:lnTo>
                    <a:lnTo>
                      <a:pt x="5706" y="17412"/>
                    </a:lnTo>
                    <a:lnTo>
                      <a:pt x="5916" y="17494"/>
                    </a:lnTo>
                    <a:lnTo>
                      <a:pt x="6125" y="17561"/>
                    </a:lnTo>
                    <a:lnTo>
                      <a:pt x="6335" y="17637"/>
                    </a:lnTo>
                    <a:lnTo>
                      <a:pt x="6545" y="17696"/>
                    </a:lnTo>
                    <a:lnTo>
                      <a:pt x="6762" y="17756"/>
                    </a:lnTo>
                    <a:lnTo>
                      <a:pt x="6979" y="17809"/>
                    </a:lnTo>
                    <a:lnTo>
                      <a:pt x="7197" y="17853"/>
                    </a:lnTo>
                    <a:lnTo>
                      <a:pt x="7422" y="17898"/>
                    </a:lnTo>
                    <a:lnTo>
                      <a:pt x="7646" y="17935"/>
                    </a:lnTo>
                    <a:lnTo>
                      <a:pt x="7871" y="17966"/>
                    </a:lnTo>
                    <a:lnTo>
                      <a:pt x="8096" y="17996"/>
                    </a:lnTo>
                    <a:lnTo>
                      <a:pt x="8320" y="18011"/>
                    </a:lnTo>
                    <a:lnTo>
                      <a:pt x="8552" y="18025"/>
                    </a:lnTo>
                    <a:lnTo>
                      <a:pt x="8784" y="18033"/>
                    </a:lnTo>
                    <a:lnTo>
                      <a:pt x="9016" y="18041"/>
                    </a:lnTo>
                    <a:lnTo>
                      <a:pt x="9016" y="18041"/>
                    </a:lnTo>
                    <a:lnTo>
                      <a:pt x="9241" y="18033"/>
                    </a:lnTo>
                    <a:lnTo>
                      <a:pt x="9457" y="18025"/>
                    </a:lnTo>
                    <a:lnTo>
                      <a:pt x="9674" y="18019"/>
                    </a:lnTo>
                    <a:lnTo>
                      <a:pt x="9891" y="17996"/>
                    </a:lnTo>
                    <a:lnTo>
                      <a:pt x="10109" y="17974"/>
                    </a:lnTo>
                    <a:lnTo>
                      <a:pt x="10318" y="17943"/>
                    </a:lnTo>
                    <a:lnTo>
                      <a:pt x="10528" y="17913"/>
                    </a:lnTo>
                    <a:lnTo>
                      <a:pt x="10745" y="17876"/>
                    </a:lnTo>
                    <a:lnTo>
                      <a:pt x="10947" y="17831"/>
                    </a:lnTo>
                    <a:lnTo>
                      <a:pt x="11157" y="17786"/>
                    </a:lnTo>
                    <a:lnTo>
                      <a:pt x="11359" y="17733"/>
                    </a:lnTo>
                    <a:lnTo>
                      <a:pt x="11561" y="17674"/>
                    </a:lnTo>
                    <a:lnTo>
                      <a:pt x="11764" y="17614"/>
                    </a:lnTo>
                    <a:lnTo>
                      <a:pt x="11966" y="17547"/>
                    </a:lnTo>
                    <a:lnTo>
                      <a:pt x="12160" y="17479"/>
                    </a:lnTo>
                    <a:lnTo>
                      <a:pt x="12356" y="17404"/>
                    </a:lnTo>
                    <a:lnTo>
                      <a:pt x="12550" y="17322"/>
                    </a:lnTo>
                    <a:lnTo>
                      <a:pt x="12738" y="17239"/>
                    </a:lnTo>
                    <a:lnTo>
                      <a:pt x="12924" y="17149"/>
                    </a:lnTo>
                    <a:lnTo>
                      <a:pt x="13112" y="17059"/>
                    </a:lnTo>
                    <a:lnTo>
                      <a:pt x="13299" y="16963"/>
                    </a:lnTo>
                    <a:lnTo>
                      <a:pt x="13479" y="16865"/>
                    </a:lnTo>
                    <a:lnTo>
                      <a:pt x="13651" y="16760"/>
                    </a:lnTo>
                    <a:lnTo>
                      <a:pt x="13831" y="16648"/>
                    </a:lnTo>
                    <a:lnTo>
                      <a:pt x="14003" y="16536"/>
                    </a:lnTo>
                    <a:lnTo>
                      <a:pt x="14175" y="16423"/>
                    </a:lnTo>
                    <a:lnTo>
                      <a:pt x="14340" y="16303"/>
                    </a:lnTo>
                    <a:lnTo>
                      <a:pt x="14505" y="16176"/>
                    </a:lnTo>
                    <a:lnTo>
                      <a:pt x="14670" y="16048"/>
                    </a:lnTo>
                    <a:lnTo>
                      <a:pt x="14827" y="15921"/>
                    </a:lnTo>
                    <a:lnTo>
                      <a:pt x="14976" y="15786"/>
                    </a:lnTo>
                    <a:lnTo>
                      <a:pt x="15134" y="15652"/>
                    </a:lnTo>
                    <a:lnTo>
                      <a:pt x="15283" y="15509"/>
                    </a:lnTo>
                    <a:lnTo>
                      <a:pt x="15426" y="15367"/>
                    </a:lnTo>
                    <a:lnTo>
                      <a:pt x="15568" y="15217"/>
                    </a:lnTo>
                    <a:lnTo>
                      <a:pt x="15710" y="15067"/>
                    </a:lnTo>
                    <a:lnTo>
                      <a:pt x="15845" y="14910"/>
                    </a:lnTo>
                    <a:lnTo>
                      <a:pt x="15980" y="14761"/>
                    </a:lnTo>
                    <a:lnTo>
                      <a:pt x="16107" y="14596"/>
                    </a:lnTo>
                    <a:lnTo>
                      <a:pt x="16235" y="14431"/>
                    </a:lnTo>
                    <a:lnTo>
                      <a:pt x="16355" y="14266"/>
                    </a:lnTo>
                    <a:lnTo>
                      <a:pt x="16467" y="14101"/>
                    </a:lnTo>
                    <a:lnTo>
                      <a:pt x="16586" y="13929"/>
                    </a:lnTo>
                    <a:lnTo>
                      <a:pt x="16691" y="13757"/>
                    </a:lnTo>
                    <a:lnTo>
                      <a:pt x="16804" y="13577"/>
                    </a:lnTo>
                    <a:lnTo>
                      <a:pt x="16901" y="13397"/>
                    </a:lnTo>
                    <a:lnTo>
                      <a:pt x="16998" y="13217"/>
                    </a:lnTo>
                    <a:lnTo>
                      <a:pt x="17096" y="13031"/>
                    </a:lnTo>
                    <a:lnTo>
                      <a:pt x="17186" y="12843"/>
                    </a:lnTo>
                    <a:lnTo>
                      <a:pt x="17275" y="12656"/>
                    </a:lnTo>
                    <a:lnTo>
                      <a:pt x="17358" y="12469"/>
                    </a:lnTo>
                    <a:lnTo>
                      <a:pt x="17433" y="12274"/>
                    </a:lnTo>
                    <a:lnTo>
                      <a:pt x="17507" y="12079"/>
                    </a:lnTo>
                    <a:lnTo>
                      <a:pt x="17575" y="11877"/>
                    </a:lnTo>
                    <a:lnTo>
                      <a:pt x="17635" y="11682"/>
                    </a:lnTo>
                    <a:lnTo>
                      <a:pt x="17695" y="11480"/>
                    </a:lnTo>
                    <a:lnTo>
                      <a:pt x="17755" y="11270"/>
                    </a:lnTo>
                    <a:lnTo>
                      <a:pt x="17799" y="11068"/>
                    </a:lnTo>
                    <a:lnTo>
                      <a:pt x="17852" y="10858"/>
                    </a:lnTo>
                    <a:lnTo>
                      <a:pt x="17889" y="10649"/>
                    </a:lnTo>
                    <a:lnTo>
                      <a:pt x="17927" y="10440"/>
                    </a:lnTo>
                    <a:lnTo>
                      <a:pt x="17957" y="10230"/>
                    </a:lnTo>
                    <a:lnTo>
                      <a:pt x="17979" y="10013"/>
                    </a:lnTo>
                    <a:lnTo>
                      <a:pt x="18002" y="9796"/>
                    </a:lnTo>
                    <a:lnTo>
                      <a:pt x="18002" y="9796"/>
                    </a:lnTo>
                    <a:lnTo>
                      <a:pt x="17920" y="9848"/>
                    </a:lnTo>
                    <a:lnTo>
                      <a:pt x="17830" y="9893"/>
                    </a:lnTo>
                    <a:lnTo>
                      <a:pt x="17732" y="9931"/>
                    </a:lnTo>
                    <a:lnTo>
                      <a:pt x="17628" y="9968"/>
                    </a:lnTo>
                    <a:lnTo>
                      <a:pt x="17515" y="9998"/>
                    </a:lnTo>
                    <a:lnTo>
                      <a:pt x="17403" y="10021"/>
                    </a:lnTo>
                    <a:lnTo>
                      <a:pt x="17275" y="10035"/>
                    </a:lnTo>
                    <a:lnTo>
                      <a:pt x="17141" y="10043"/>
                    </a:lnTo>
                    <a:lnTo>
                      <a:pt x="17141" y="10043"/>
                    </a:lnTo>
                    <a:lnTo>
                      <a:pt x="16998" y="10035"/>
                    </a:lnTo>
                    <a:lnTo>
                      <a:pt x="16864" y="10021"/>
                    </a:lnTo>
                    <a:lnTo>
                      <a:pt x="16736" y="9991"/>
                    </a:lnTo>
                    <a:lnTo>
                      <a:pt x="16609" y="9946"/>
                    </a:lnTo>
                    <a:lnTo>
                      <a:pt x="16489" y="9893"/>
                    </a:lnTo>
                    <a:lnTo>
                      <a:pt x="16377" y="9826"/>
                    </a:lnTo>
                    <a:lnTo>
                      <a:pt x="16280" y="9751"/>
                    </a:lnTo>
                    <a:lnTo>
                      <a:pt x="16182" y="9669"/>
                    </a:lnTo>
                    <a:lnTo>
                      <a:pt x="16100" y="9579"/>
                    </a:lnTo>
                    <a:lnTo>
                      <a:pt x="16025" y="9474"/>
                    </a:lnTo>
                    <a:lnTo>
                      <a:pt x="15957" y="9361"/>
                    </a:lnTo>
                    <a:lnTo>
                      <a:pt x="15905" y="9249"/>
                    </a:lnTo>
                    <a:lnTo>
                      <a:pt x="15860" y="9122"/>
                    </a:lnTo>
                    <a:lnTo>
                      <a:pt x="15830" y="8995"/>
                    </a:lnTo>
                    <a:lnTo>
                      <a:pt x="15815" y="8860"/>
                    </a:lnTo>
                    <a:lnTo>
                      <a:pt x="15808" y="8718"/>
                    </a:lnTo>
                    <a:close/>
                    <a:moveTo>
                      <a:pt x="4485" y="9961"/>
                    </a:moveTo>
                    <a:lnTo>
                      <a:pt x="4209" y="9961"/>
                    </a:lnTo>
                    <a:lnTo>
                      <a:pt x="4209" y="8830"/>
                    </a:lnTo>
                    <a:lnTo>
                      <a:pt x="2763" y="8830"/>
                    </a:lnTo>
                    <a:lnTo>
                      <a:pt x="2763" y="9961"/>
                    </a:lnTo>
                    <a:lnTo>
                      <a:pt x="2479" y="9961"/>
                    </a:lnTo>
                    <a:lnTo>
                      <a:pt x="2479" y="7452"/>
                    </a:lnTo>
                    <a:lnTo>
                      <a:pt x="2763" y="7452"/>
                    </a:lnTo>
                    <a:lnTo>
                      <a:pt x="2763" y="8568"/>
                    </a:lnTo>
                    <a:lnTo>
                      <a:pt x="4209" y="8568"/>
                    </a:lnTo>
                    <a:lnTo>
                      <a:pt x="4209" y="7452"/>
                    </a:lnTo>
                    <a:lnTo>
                      <a:pt x="4485" y="7452"/>
                    </a:lnTo>
                    <a:lnTo>
                      <a:pt x="4485" y="9961"/>
                    </a:lnTo>
                    <a:close/>
                    <a:moveTo>
                      <a:pt x="5594" y="9961"/>
                    </a:moveTo>
                    <a:lnTo>
                      <a:pt x="5317" y="9961"/>
                    </a:lnTo>
                    <a:lnTo>
                      <a:pt x="5317" y="7452"/>
                    </a:lnTo>
                    <a:lnTo>
                      <a:pt x="5594" y="7452"/>
                    </a:lnTo>
                    <a:lnTo>
                      <a:pt x="5594" y="9961"/>
                    </a:lnTo>
                    <a:close/>
                    <a:moveTo>
                      <a:pt x="8537" y="9961"/>
                    </a:moveTo>
                    <a:lnTo>
                      <a:pt x="8313" y="9961"/>
                    </a:lnTo>
                    <a:lnTo>
                      <a:pt x="6695" y="7901"/>
                    </a:lnTo>
                    <a:lnTo>
                      <a:pt x="6695" y="9961"/>
                    </a:lnTo>
                    <a:lnTo>
                      <a:pt x="6418" y="9961"/>
                    </a:lnTo>
                    <a:lnTo>
                      <a:pt x="6418" y="7452"/>
                    </a:lnTo>
                    <a:lnTo>
                      <a:pt x="6680" y="7452"/>
                    </a:lnTo>
                    <a:lnTo>
                      <a:pt x="8260" y="9459"/>
                    </a:lnTo>
                    <a:lnTo>
                      <a:pt x="8260" y="7452"/>
                    </a:lnTo>
                    <a:lnTo>
                      <a:pt x="8537" y="7452"/>
                    </a:lnTo>
                    <a:lnTo>
                      <a:pt x="8537" y="9961"/>
                    </a:lnTo>
                    <a:close/>
                    <a:moveTo>
                      <a:pt x="11112" y="9961"/>
                    </a:moveTo>
                    <a:lnTo>
                      <a:pt x="10146" y="8748"/>
                    </a:lnTo>
                    <a:lnTo>
                      <a:pt x="9615" y="9287"/>
                    </a:lnTo>
                    <a:lnTo>
                      <a:pt x="9615" y="9961"/>
                    </a:lnTo>
                    <a:lnTo>
                      <a:pt x="9338" y="9961"/>
                    </a:lnTo>
                    <a:lnTo>
                      <a:pt x="9338" y="7452"/>
                    </a:lnTo>
                    <a:lnTo>
                      <a:pt x="9615" y="7452"/>
                    </a:lnTo>
                    <a:lnTo>
                      <a:pt x="9615" y="8950"/>
                    </a:lnTo>
                    <a:lnTo>
                      <a:pt x="11053" y="7452"/>
                    </a:lnTo>
                    <a:lnTo>
                      <a:pt x="11419" y="7452"/>
                    </a:lnTo>
                    <a:lnTo>
                      <a:pt x="10348" y="8545"/>
                    </a:lnTo>
                    <a:lnTo>
                      <a:pt x="11464" y="9961"/>
                    </a:lnTo>
                    <a:lnTo>
                      <a:pt x="11112" y="9961"/>
                    </a:lnTo>
                    <a:close/>
                    <a:moveTo>
                      <a:pt x="14145" y="9272"/>
                    </a:moveTo>
                    <a:lnTo>
                      <a:pt x="14145" y="9272"/>
                    </a:lnTo>
                    <a:lnTo>
                      <a:pt x="14137" y="9354"/>
                    </a:lnTo>
                    <a:lnTo>
                      <a:pt x="14131" y="9437"/>
                    </a:lnTo>
                    <a:lnTo>
                      <a:pt x="14108" y="9512"/>
                    </a:lnTo>
                    <a:lnTo>
                      <a:pt x="14078" y="9579"/>
                    </a:lnTo>
                    <a:lnTo>
                      <a:pt x="14041" y="9646"/>
                    </a:lnTo>
                    <a:lnTo>
                      <a:pt x="13996" y="9706"/>
                    </a:lnTo>
                    <a:lnTo>
                      <a:pt x="13943" y="9759"/>
                    </a:lnTo>
                    <a:lnTo>
                      <a:pt x="13890" y="9811"/>
                    </a:lnTo>
                    <a:lnTo>
                      <a:pt x="13823" y="9848"/>
                    </a:lnTo>
                    <a:lnTo>
                      <a:pt x="13749" y="9893"/>
                    </a:lnTo>
                    <a:lnTo>
                      <a:pt x="13673" y="9923"/>
                    </a:lnTo>
                    <a:lnTo>
                      <a:pt x="13583" y="9953"/>
                    </a:lnTo>
                    <a:lnTo>
                      <a:pt x="13494" y="9976"/>
                    </a:lnTo>
                    <a:lnTo>
                      <a:pt x="13396" y="9991"/>
                    </a:lnTo>
                    <a:lnTo>
                      <a:pt x="13291" y="9998"/>
                    </a:lnTo>
                    <a:lnTo>
                      <a:pt x="13179" y="9998"/>
                    </a:lnTo>
                    <a:lnTo>
                      <a:pt x="11981" y="9998"/>
                    </a:lnTo>
                    <a:lnTo>
                      <a:pt x="11981" y="7415"/>
                    </a:lnTo>
                    <a:lnTo>
                      <a:pt x="13142" y="7415"/>
                    </a:lnTo>
                    <a:lnTo>
                      <a:pt x="13142" y="7415"/>
                    </a:lnTo>
                    <a:lnTo>
                      <a:pt x="13246" y="7422"/>
                    </a:lnTo>
                    <a:lnTo>
                      <a:pt x="13351" y="7429"/>
                    </a:lnTo>
                    <a:lnTo>
                      <a:pt x="13449" y="7452"/>
                    </a:lnTo>
                    <a:lnTo>
                      <a:pt x="13539" y="7474"/>
                    </a:lnTo>
                    <a:lnTo>
                      <a:pt x="13621" y="7512"/>
                    </a:lnTo>
                    <a:lnTo>
                      <a:pt x="13696" y="7549"/>
                    </a:lnTo>
                    <a:lnTo>
                      <a:pt x="13763" y="7594"/>
                    </a:lnTo>
                    <a:lnTo>
                      <a:pt x="13823" y="7647"/>
                    </a:lnTo>
                    <a:lnTo>
                      <a:pt x="13823" y="7647"/>
                    </a:lnTo>
                    <a:lnTo>
                      <a:pt x="13868" y="7699"/>
                    </a:lnTo>
                    <a:lnTo>
                      <a:pt x="13906" y="7744"/>
                    </a:lnTo>
                    <a:lnTo>
                      <a:pt x="13935" y="7796"/>
                    </a:lnTo>
                    <a:lnTo>
                      <a:pt x="13958" y="7849"/>
                    </a:lnTo>
                    <a:lnTo>
                      <a:pt x="13980" y="7909"/>
                    </a:lnTo>
                    <a:lnTo>
                      <a:pt x="13996" y="7968"/>
                    </a:lnTo>
                    <a:lnTo>
                      <a:pt x="14003" y="8029"/>
                    </a:lnTo>
                    <a:lnTo>
                      <a:pt x="14003" y="8096"/>
                    </a:lnTo>
                    <a:lnTo>
                      <a:pt x="14003" y="8103"/>
                    </a:lnTo>
                    <a:lnTo>
                      <a:pt x="14003" y="8103"/>
                    </a:lnTo>
                    <a:lnTo>
                      <a:pt x="14003" y="8186"/>
                    </a:lnTo>
                    <a:lnTo>
                      <a:pt x="13988" y="8268"/>
                    </a:lnTo>
                    <a:lnTo>
                      <a:pt x="13965" y="8343"/>
                    </a:lnTo>
                    <a:lnTo>
                      <a:pt x="13928" y="8418"/>
                    </a:lnTo>
                    <a:lnTo>
                      <a:pt x="13883" y="8478"/>
                    </a:lnTo>
                    <a:lnTo>
                      <a:pt x="13831" y="8545"/>
                    </a:lnTo>
                    <a:lnTo>
                      <a:pt x="13771" y="8598"/>
                    </a:lnTo>
                    <a:lnTo>
                      <a:pt x="13704" y="8650"/>
                    </a:lnTo>
                    <a:lnTo>
                      <a:pt x="13704" y="8650"/>
                    </a:lnTo>
                    <a:lnTo>
                      <a:pt x="13808" y="8703"/>
                    </a:lnTo>
                    <a:lnTo>
                      <a:pt x="13898" y="8755"/>
                    </a:lnTo>
                    <a:lnTo>
                      <a:pt x="13973" y="8822"/>
                    </a:lnTo>
                    <a:lnTo>
                      <a:pt x="14033" y="8897"/>
                    </a:lnTo>
                    <a:lnTo>
                      <a:pt x="14086" y="8972"/>
                    </a:lnTo>
                    <a:lnTo>
                      <a:pt x="14115" y="9062"/>
                    </a:lnTo>
                    <a:lnTo>
                      <a:pt x="14137" y="9159"/>
                    </a:lnTo>
                    <a:lnTo>
                      <a:pt x="14145" y="9264"/>
                    </a:lnTo>
                    <a:lnTo>
                      <a:pt x="14145" y="9272"/>
                    </a:lnTo>
                    <a:close/>
                    <a:moveTo>
                      <a:pt x="15283" y="9998"/>
                    </a:moveTo>
                    <a:lnTo>
                      <a:pt x="14766" y="9998"/>
                    </a:lnTo>
                    <a:lnTo>
                      <a:pt x="14766" y="7415"/>
                    </a:lnTo>
                    <a:lnTo>
                      <a:pt x="15283" y="7415"/>
                    </a:lnTo>
                    <a:lnTo>
                      <a:pt x="15283" y="9998"/>
                    </a:lnTo>
                    <a:close/>
                    <a:moveTo>
                      <a:pt x="15074" y="6771"/>
                    </a:moveTo>
                    <a:lnTo>
                      <a:pt x="15074" y="6771"/>
                    </a:lnTo>
                    <a:lnTo>
                      <a:pt x="15007" y="6763"/>
                    </a:lnTo>
                    <a:lnTo>
                      <a:pt x="14946" y="6740"/>
                    </a:lnTo>
                    <a:lnTo>
                      <a:pt x="14894" y="6710"/>
                    </a:lnTo>
                    <a:lnTo>
                      <a:pt x="14842" y="6673"/>
                    </a:lnTo>
                    <a:lnTo>
                      <a:pt x="14805" y="6620"/>
                    </a:lnTo>
                    <a:lnTo>
                      <a:pt x="14774" y="6568"/>
                    </a:lnTo>
                    <a:lnTo>
                      <a:pt x="14752" y="6508"/>
                    </a:lnTo>
                    <a:lnTo>
                      <a:pt x="14744" y="6441"/>
                    </a:lnTo>
                    <a:lnTo>
                      <a:pt x="14744" y="6441"/>
                    </a:lnTo>
                    <a:lnTo>
                      <a:pt x="14752" y="6373"/>
                    </a:lnTo>
                    <a:lnTo>
                      <a:pt x="14774" y="6314"/>
                    </a:lnTo>
                    <a:lnTo>
                      <a:pt x="14805" y="6254"/>
                    </a:lnTo>
                    <a:lnTo>
                      <a:pt x="14842" y="6209"/>
                    </a:lnTo>
                    <a:lnTo>
                      <a:pt x="14894" y="6171"/>
                    </a:lnTo>
                    <a:lnTo>
                      <a:pt x="14946" y="6142"/>
                    </a:lnTo>
                    <a:lnTo>
                      <a:pt x="15007" y="6119"/>
                    </a:lnTo>
                    <a:lnTo>
                      <a:pt x="15074" y="6111"/>
                    </a:lnTo>
                    <a:lnTo>
                      <a:pt x="15074" y="6111"/>
                    </a:lnTo>
                    <a:lnTo>
                      <a:pt x="15142" y="6119"/>
                    </a:lnTo>
                    <a:lnTo>
                      <a:pt x="15201" y="6142"/>
                    </a:lnTo>
                    <a:lnTo>
                      <a:pt x="15261" y="6171"/>
                    </a:lnTo>
                    <a:lnTo>
                      <a:pt x="15306" y="6209"/>
                    </a:lnTo>
                    <a:lnTo>
                      <a:pt x="15344" y="6254"/>
                    </a:lnTo>
                    <a:lnTo>
                      <a:pt x="15373" y="6314"/>
                    </a:lnTo>
                    <a:lnTo>
                      <a:pt x="15396" y="6373"/>
                    </a:lnTo>
                    <a:lnTo>
                      <a:pt x="15403" y="6441"/>
                    </a:lnTo>
                    <a:lnTo>
                      <a:pt x="15403" y="6441"/>
                    </a:lnTo>
                    <a:lnTo>
                      <a:pt x="15396" y="6508"/>
                    </a:lnTo>
                    <a:lnTo>
                      <a:pt x="15373" y="6568"/>
                    </a:lnTo>
                    <a:lnTo>
                      <a:pt x="15344" y="6620"/>
                    </a:lnTo>
                    <a:lnTo>
                      <a:pt x="15306" y="6673"/>
                    </a:lnTo>
                    <a:lnTo>
                      <a:pt x="15261" y="6710"/>
                    </a:lnTo>
                    <a:lnTo>
                      <a:pt x="15201" y="6740"/>
                    </a:lnTo>
                    <a:lnTo>
                      <a:pt x="15142" y="6763"/>
                    </a:lnTo>
                    <a:lnTo>
                      <a:pt x="15074" y="6771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" name="Freeform 14"/>
              <p:cNvSpPr>
                <a:spLocks noChangeArrowheads="1"/>
              </p:cNvSpPr>
              <p:nvPr/>
            </p:nvSpPr>
            <p:spPr bwMode="auto">
              <a:xfrm>
                <a:off x="7991475" y="193675"/>
                <a:ext cx="1274763" cy="1276350"/>
              </a:xfrm>
              <a:custGeom>
                <a:avLst/>
                <a:gdLst>
                  <a:gd name="T0" fmla="*/ 1775 w 3543"/>
                  <a:gd name="T1" fmla="*/ 0 h 3545"/>
                  <a:gd name="T2" fmla="*/ 1595 w 3543"/>
                  <a:gd name="T3" fmla="*/ 8 h 3545"/>
                  <a:gd name="T4" fmla="*/ 1415 w 3543"/>
                  <a:gd name="T5" fmla="*/ 38 h 3545"/>
                  <a:gd name="T6" fmla="*/ 1085 w 3543"/>
                  <a:gd name="T7" fmla="*/ 143 h 3545"/>
                  <a:gd name="T8" fmla="*/ 779 w 3543"/>
                  <a:gd name="T9" fmla="*/ 300 h 3545"/>
                  <a:gd name="T10" fmla="*/ 517 w 3543"/>
                  <a:gd name="T11" fmla="*/ 517 h 3545"/>
                  <a:gd name="T12" fmla="*/ 307 w 3543"/>
                  <a:gd name="T13" fmla="*/ 780 h 3545"/>
                  <a:gd name="T14" fmla="*/ 142 w 3543"/>
                  <a:gd name="T15" fmla="*/ 1087 h 3545"/>
                  <a:gd name="T16" fmla="*/ 37 w 3543"/>
                  <a:gd name="T17" fmla="*/ 1416 h 3545"/>
                  <a:gd name="T18" fmla="*/ 7 w 3543"/>
                  <a:gd name="T19" fmla="*/ 1589 h 3545"/>
                  <a:gd name="T20" fmla="*/ 0 w 3543"/>
                  <a:gd name="T21" fmla="*/ 1775 h 3545"/>
                  <a:gd name="T22" fmla="*/ 0 w 3543"/>
                  <a:gd name="T23" fmla="*/ 1865 h 3545"/>
                  <a:gd name="T24" fmla="*/ 22 w 3543"/>
                  <a:gd name="T25" fmla="*/ 2045 h 3545"/>
                  <a:gd name="T26" fmla="*/ 82 w 3543"/>
                  <a:gd name="T27" fmla="*/ 2300 h 3545"/>
                  <a:gd name="T28" fmla="*/ 217 w 3543"/>
                  <a:gd name="T29" fmla="*/ 2614 h 3545"/>
                  <a:gd name="T30" fmla="*/ 404 w 3543"/>
                  <a:gd name="T31" fmla="*/ 2899 h 3545"/>
                  <a:gd name="T32" fmla="*/ 644 w 3543"/>
                  <a:gd name="T33" fmla="*/ 3139 h 3545"/>
                  <a:gd name="T34" fmla="*/ 928 w 3543"/>
                  <a:gd name="T35" fmla="*/ 3333 h 3545"/>
                  <a:gd name="T36" fmla="*/ 1243 w 3543"/>
                  <a:gd name="T37" fmla="*/ 3460 h 3545"/>
                  <a:gd name="T38" fmla="*/ 1505 w 3543"/>
                  <a:gd name="T39" fmla="*/ 3521 h 3545"/>
                  <a:gd name="T40" fmla="*/ 1685 w 3543"/>
                  <a:gd name="T41" fmla="*/ 3544 h 3545"/>
                  <a:gd name="T42" fmla="*/ 1775 w 3543"/>
                  <a:gd name="T43" fmla="*/ 3544 h 3545"/>
                  <a:gd name="T44" fmla="*/ 1955 w 3543"/>
                  <a:gd name="T45" fmla="*/ 3536 h 3545"/>
                  <a:gd name="T46" fmla="*/ 2127 w 3543"/>
                  <a:gd name="T47" fmla="*/ 3505 h 3545"/>
                  <a:gd name="T48" fmla="*/ 2464 w 3543"/>
                  <a:gd name="T49" fmla="*/ 3409 h 3545"/>
                  <a:gd name="T50" fmla="*/ 2763 w 3543"/>
                  <a:gd name="T51" fmla="*/ 3244 h 3545"/>
                  <a:gd name="T52" fmla="*/ 3025 w 3543"/>
                  <a:gd name="T53" fmla="*/ 3027 h 3545"/>
                  <a:gd name="T54" fmla="*/ 3242 w 3543"/>
                  <a:gd name="T55" fmla="*/ 2764 h 3545"/>
                  <a:gd name="T56" fmla="*/ 3407 w 3543"/>
                  <a:gd name="T57" fmla="*/ 2465 h 3545"/>
                  <a:gd name="T58" fmla="*/ 3505 w 3543"/>
                  <a:gd name="T59" fmla="*/ 2128 h 3545"/>
                  <a:gd name="T60" fmla="*/ 3534 w 3543"/>
                  <a:gd name="T61" fmla="*/ 1955 h 3545"/>
                  <a:gd name="T62" fmla="*/ 3542 w 3543"/>
                  <a:gd name="T63" fmla="*/ 1775 h 3545"/>
                  <a:gd name="T64" fmla="*/ 3542 w 3543"/>
                  <a:gd name="T65" fmla="*/ 1679 h 3545"/>
                  <a:gd name="T66" fmla="*/ 3520 w 3543"/>
                  <a:gd name="T67" fmla="*/ 1506 h 3545"/>
                  <a:gd name="T68" fmla="*/ 3467 w 3543"/>
                  <a:gd name="T69" fmla="*/ 1244 h 3545"/>
                  <a:gd name="T70" fmla="*/ 3332 w 3543"/>
                  <a:gd name="T71" fmla="*/ 929 h 3545"/>
                  <a:gd name="T72" fmla="*/ 3138 w 3543"/>
                  <a:gd name="T73" fmla="*/ 645 h 3545"/>
                  <a:gd name="T74" fmla="*/ 2898 w 3543"/>
                  <a:gd name="T75" fmla="*/ 405 h 3545"/>
                  <a:gd name="T76" fmla="*/ 2613 w 3543"/>
                  <a:gd name="T77" fmla="*/ 218 h 3545"/>
                  <a:gd name="T78" fmla="*/ 2298 w 3543"/>
                  <a:gd name="T79" fmla="*/ 83 h 3545"/>
                  <a:gd name="T80" fmla="*/ 2045 w 3543"/>
                  <a:gd name="T81" fmla="*/ 23 h 3545"/>
                  <a:gd name="T82" fmla="*/ 1865 w 3543"/>
                  <a:gd name="T83" fmla="*/ 0 h 3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543" h="3545">
                    <a:moveTo>
                      <a:pt x="1775" y="0"/>
                    </a:moveTo>
                    <a:lnTo>
                      <a:pt x="1775" y="0"/>
                    </a:lnTo>
                    <a:lnTo>
                      <a:pt x="1685" y="0"/>
                    </a:lnTo>
                    <a:lnTo>
                      <a:pt x="1595" y="8"/>
                    </a:lnTo>
                    <a:lnTo>
                      <a:pt x="1505" y="23"/>
                    </a:lnTo>
                    <a:lnTo>
                      <a:pt x="1415" y="38"/>
                    </a:lnTo>
                    <a:lnTo>
                      <a:pt x="1243" y="83"/>
                    </a:lnTo>
                    <a:lnTo>
                      <a:pt x="1085" y="143"/>
                    </a:lnTo>
                    <a:lnTo>
                      <a:pt x="928" y="218"/>
                    </a:lnTo>
                    <a:lnTo>
                      <a:pt x="779" y="300"/>
                    </a:lnTo>
                    <a:lnTo>
                      <a:pt x="644" y="405"/>
                    </a:lnTo>
                    <a:lnTo>
                      <a:pt x="517" y="517"/>
                    </a:lnTo>
                    <a:lnTo>
                      <a:pt x="404" y="645"/>
                    </a:lnTo>
                    <a:lnTo>
                      <a:pt x="307" y="780"/>
                    </a:lnTo>
                    <a:lnTo>
                      <a:pt x="217" y="929"/>
                    </a:lnTo>
                    <a:lnTo>
                      <a:pt x="142" y="1087"/>
                    </a:lnTo>
                    <a:lnTo>
                      <a:pt x="82" y="1244"/>
                    </a:lnTo>
                    <a:lnTo>
                      <a:pt x="37" y="1416"/>
                    </a:lnTo>
                    <a:lnTo>
                      <a:pt x="22" y="1506"/>
                    </a:lnTo>
                    <a:lnTo>
                      <a:pt x="7" y="1589"/>
                    </a:lnTo>
                    <a:lnTo>
                      <a:pt x="0" y="1679"/>
                    </a:lnTo>
                    <a:lnTo>
                      <a:pt x="0" y="1775"/>
                    </a:lnTo>
                    <a:lnTo>
                      <a:pt x="0" y="1775"/>
                    </a:lnTo>
                    <a:lnTo>
                      <a:pt x="0" y="1865"/>
                    </a:lnTo>
                    <a:lnTo>
                      <a:pt x="7" y="1955"/>
                    </a:lnTo>
                    <a:lnTo>
                      <a:pt x="22" y="2045"/>
                    </a:lnTo>
                    <a:lnTo>
                      <a:pt x="37" y="2128"/>
                    </a:lnTo>
                    <a:lnTo>
                      <a:pt x="82" y="2300"/>
                    </a:lnTo>
                    <a:lnTo>
                      <a:pt x="142" y="2465"/>
                    </a:lnTo>
                    <a:lnTo>
                      <a:pt x="217" y="2614"/>
                    </a:lnTo>
                    <a:lnTo>
                      <a:pt x="307" y="2764"/>
                    </a:lnTo>
                    <a:lnTo>
                      <a:pt x="404" y="2899"/>
                    </a:lnTo>
                    <a:lnTo>
                      <a:pt x="517" y="3027"/>
                    </a:lnTo>
                    <a:lnTo>
                      <a:pt x="644" y="3139"/>
                    </a:lnTo>
                    <a:lnTo>
                      <a:pt x="779" y="3244"/>
                    </a:lnTo>
                    <a:lnTo>
                      <a:pt x="928" y="3333"/>
                    </a:lnTo>
                    <a:lnTo>
                      <a:pt x="1085" y="3409"/>
                    </a:lnTo>
                    <a:lnTo>
                      <a:pt x="1243" y="3460"/>
                    </a:lnTo>
                    <a:lnTo>
                      <a:pt x="1415" y="3505"/>
                    </a:lnTo>
                    <a:lnTo>
                      <a:pt x="1505" y="3521"/>
                    </a:lnTo>
                    <a:lnTo>
                      <a:pt x="1595" y="3536"/>
                    </a:lnTo>
                    <a:lnTo>
                      <a:pt x="1685" y="3544"/>
                    </a:lnTo>
                    <a:lnTo>
                      <a:pt x="1775" y="3544"/>
                    </a:lnTo>
                    <a:lnTo>
                      <a:pt x="1775" y="3544"/>
                    </a:lnTo>
                    <a:lnTo>
                      <a:pt x="1865" y="3544"/>
                    </a:lnTo>
                    <a:lnTo>
                      <a:pt x="1955" y="3536"/>
                    </a:lnTo>
                    <a:lnTo>
                      <a:pt x="2045" y="3521"/>
                    </a:lnTo>
                    <a:lnTo>
                      <a:pt x="2127" y="3505"/>
                    </a:lnTo>
                    <a:lnTo>
                      <a:pt x="2298" y="3460"/>
                    </a:lnTo>
                    <a:lnTo>
                      <a:pt x="2464" y="3409"/>
                    </a:lnTo>
                    <a:lnTo>
                      <a:pt x="2613" y="3333"/>
                    </a:lnTo>
                    <a:lnTo>
                      <a:pt x="2763" y="3244"/>
                    </a:lnTo>
                    <a:lnTo>
                      <a:pt x="2898" y="3139"/>
                    </a:lnTo>
                    <a:lnTo>
                      <a:pt x="3025" y="3027"/>
                    </a:lnTo>
                    <a:lnTo>
                      <a:pt x="3138" y="2899"/>
                    </a:lnTo>
                    <a:lnTo>
                      <a:pt x="3242" y="2764"/>
                    </a:lnTo>
                    <a:lnTo>
                      <a:pt x="3332" y="2614"/>
                    </a:lnTo>
                    <a:lnTo>
                      <a:pt x="3407" y="2465"/>
                    </a:lnTo>
                    <a:lnTo>
                      <a:pt x="3467" y="2300"/>
                    </a:lnTo>
                    <a:lnTo>
                      <a:pt x="3505" y="2128"/>
                    </a:lnTo>
                    <a:lnTo>
                      <a:pt x="3520" y="2045"/>
                    </a:lnTo>
                    <a:lnTo>
                      <a:pt x="3534" y="1955"/>
                    </a:lnTo>
                    <a:lnTo>
                      <a:pt x="3542" y="1865"/>
                    </a:lnTo>
                    <a:lnTo>
                      <a:pt x="3542" y="1775"/>
                    </a:lnTo>
                    <a:lnTo>
                      <a:pt x="3542" y="1775"/>
                    </a:lnTo>
                    <a:lnTo>
                      <a:pt x="3542" y="1679"/>
                    </a:lnTo>
                    <a:lnTo>
                      <a:pt x="3534" y="1589"/>
                    </a:lnTo>
                    <a:lnTo>
                      <a:pt x="3520" y="1506"/>
                    </a:lnTo>
                    <a:lnTo>
                      <a:pt x="3505" y="1416"/>
                    </a:lnTo>
                    <a:lnTo>
                      <a:pt x="3467" y="1244"/>
                    </a:lnTo>
                    <a:lnTo>
                      <a:pt x="3407" y="1087"/>
                    </a:lnTo>
                    <a:lnTo>
                      <a:pt x="3332" y="929"/>
                    </a:lnTo>
                    <a:lnTo>
                      <a:pt x="3242" y="780"/>
                    </a:lnTo>
                    <a:lnTo>
                      <a:pt x="3138" y="645"/>
                    </a:lnTo>
                    <a:lnTo>
                      <a:pt x="3025" y="517"/>
                    </a:lnTo>
                    <a:lnTo>
                      <a:pt x="2898" y="405"/>
                    </a:lnTo>
                    <a:lnTo>
                      <a:pt x="2763" y="300"/>
                    </a:lnTo>
                    <a:lnTo>
                      <a:pt x="2613" y="218"/>
                    </a:lnTo>
                    <a:lnTo>
                      <a:pt x="2464" y="143"/>
                    </a:lnTo>
                    <a:lnTo>
                      <a:pt x="2298" y="83"/>
                    </a:lnTo>
                    <a:lnTo>
                      <a:pt x="2127" y="38"/>
                    </a:lnTo>
                    <a:lnTo>
                      <a:pt x="2045" y="23"/>
                    </a:lnTo>
                    <a:lnTo>
                      <a:pt x="1955" y="8"/>
                    </a:lnTo>
                    <a:lnTo>
                      <a:pt x="1865" y="0"/>
                    </a:lnTo>
                    <a:lnTo>
                      <a:pt x="1775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58" name="Group 57"/>
            <p:cNvGrpSpPr/>
            <p:nvPr userDrawn="1"/>
          </p:nvGrpSpPr>
          <p:grpSpPr>
            <a:xfrm>
              <a:off x="3995796" y="2466336"/>
              <a:ext cx="1094161" cy="114861"/>
              <a:chOff x="3995796" y="2466336"/>
              <a:chExt cx="1094161" cy="114861"/>
            </a:xfrm>
          </p:grpSpPr>
          <p:sp>
            <p:nvSpPr>
              <p:cNvPr id="30" name="Freeform 15"/>
              <p:cNvSpPr>
                <a:spLocks noChangeArrowheads="1"/>
              </p:cNvSpPr>
              <p:nvPr userDrawn="1"/>
            </p:nvSpPr>
            <p:spPr bwMode="auto">
              <a:xfrm>
                <a:off x="3995796" y="2467529"/>
                <a:ext cx="115656" cy="111284"/>
              </a:xfrm>
              <a:custGeom>
                <a:avLst/>
                <a:gdLst>
                  <a:gd name="T0" fmla="*/ 539 w 1282"/>
                  <a:gd name="T1" fmla="*/ 0 h 1236"/>
                  <a:gd name="T2" fmla="*/ 741 w 1282"/>
                  <a:gd name="T3" fmla="*/ 0 h 1236"/>
                  <a:gd name="T4" fmla="*/ 1281 w 1282"/>
                  <a:gd name="T5" fmla="*/ 1235 h 1236"/>
                  <a:gd name="T6" fmla="*/ 1048 w 1282"/>
                  <a:gd name="T7" fmla="*/ 1235 h 1236"/>
                  <a:gd name="T8" fmla="*/ 929 w 1282"/>
                  <a:gd name="T9" fmla="*/ 936 h 1236"/>
                  <a:gd name="T10" fmla="*/ 345 w 1282"/>
                  <a:gd name="T11" fmla="*/ 936 h 1236"/>
                  <a:gd name="T12" fmla="*/ 217 w 1282"/>
                  <a:gd name="T13" fmla="*/ 1235 h 1236"/>
                  <a:gd name="T14" fmla="*/ 0 w 1282"/>
                  <a:gd name="T15" fmla="*/ 1235 h 1236"/>
                  <a:gd name="T16" fmla="*/ 539 w 1282"/>
                  <a:gd name="T17" fmla="*/ 0 h 1236"/>
                  <a:gd name="T18" fmla="*/ 846 w 1282"/>
                  <a:gd name="T19" fmla="*/ 749 h 1236"/>
                  <a:gd name="T20" fmla="*/ 637 w 1282"/>
                  <a:gd name="T21" fmla="*/ 255 h 1236"/>
                  <a:gd name="T22" fmla="*/ 427 w 1282"/>
                  <a:gd name="T23" fmla="*/ 749 h 1236"/>
                  <a:gd name="T24" fmla="*/ 846 w 1282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1" y="1235"/>
                    </a:lnTo>
                    <a:lnTo>
                      <a:pt x="1048" y="1235"/>
                    </a:lnTo>
                    <a:lnTo>
                      <a:pt x="929" y="936"/>
                    </a:lnTo>
                    <a:lnTo>
                      <a:pt x="345" y="936"/>
                    </a:lnTo>
                    <a:lnTo>
                      <a:pt x="217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6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46" y="74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" name="Freeform 16"/>
              <p:cNvSpPr>
                <a:spLocks noChangeArrowheads="1"/>
              </p:cNvSpPr>
              <p:nvPr userDrawn="1"/>
            </p:nvSpPr>
            <p:spPr bwMode="auto">
              <a:xfrm>
                <a:off x="4150401" y="2468323"/>
                <a:ext cx="96579" cy="110489"/>
              </a:xfrm>
              <a:custGeom>
                <a:avLst/>
                <a:gdLst>
                  <a:gd name="T0" fmla="*/ 0 w 1072"/>
                  <a:gd name="T1" fmla="*/ 0 h 1228"/>
                  <a:gd name="T2" fmla="*/ 203 w 1072"/>
                  <a:gd name="T3" fmla="*/ 0 h 1228"/>
                  <a:gd name="T4" fmla="*/ 861 w 1072"/>
                  <a:gd name="T5" fmla="*/ 846 h 1228"/>
                  <a:gd name="T6" fmla="*/ 861 w 1072"/>
                  <a:gd name="T7" fmla="*/ 0 h 1228"/>
                  <a:gd name="T8" fmla="*/ 1071 w 1072"/>
                  <a:gd name="T9" fmla="*/ 0 h 1228"/>
                  <a:gd name="T10" fmla="*/ 1071 w 1072"/>
                  <a:gd name="T11" fmla="*/ 1227 h 1228"/>
                  <a:gd name="T12" fmla="*/ 891 w 1072"/>
                  <a:gd name="T13" fmla="*/ 1227 h 1228"/>
                  <a:gd name="T14" fmla="*/ 209 w 1072"/>
                  <a:gd name="T15" fmla="*/ 351 h 1228"/>
                  <a:gd name="T16" fmla="*/ 209 w 1072"/>
                  <a:gd name="T17" fmla="*/ 1227 h 1228"/>
                  <a:gd name="T18" fmla="*/ 0 w 1072"/>
                  <a:gd name="T19" fmla="*/ 1227 h 1228"/>
                  <a:gd name="T20" fmla="*/ 0 w 1072"/>
                  <a:gd name="T21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72" h="1228">
                    <a:moveTo>
                      <a:pt x="0" y="0"/>
                    </a:moveTo>
                    <a:lnTo>
                      <a:pt x="203" y="0"/>
                    </a:lnTo>
                    <a:lnTo>
                      <a:pt x="861" y="846"/>
                    </a:lnTo>
                    <a:lnTo>
                      <a:pt x="861" y="0"/>
                    </a:lnTo>
                    <a:lnTo>
                      <a:pt x="1071" y="0"/>
                    </a:lnTo>
                    <a:lnTo>
                      <a:pt x="1071" y="1227"/>
                    </a:lnTo>
                    <a:lnTo>
                      <a:pt x="891" y="1227"/>
                    </a:lnTo>
                    <a:lnTo>
                      <a:pt x="209" y="351"/>
                    </a:lnTo>
                    <a:lnTo>
                      <a:pt x="209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" name="Freeform 17"/>
              <p:cNvSpPr>
                <a:spLocks noChangeArrowheads="1"/>
              </p:cNvSpPr>
              <p:nvPr userDrawn="1"/>
            </p:nvSpPr>
            <p:spPr bwMode="auto">
              <a:xfrm>
                <a:off x="4290301" y="2467529"/>
                <a:ext cx="115258" cy="111284"/>
              </a:xfrm>
              <a:custGeom>
                <a:avLst/>
                <a:gdLst>
                  <a:gd name="T0" fmla="*/ 539 w 1281"/>
                  <a:gd name="T1" fmla="*/ 0 h 1236"/>
                  <a:gd name="T2" fmla="*/ 741 w 1281"/>
                  <a:gd name="T3" fmla="*/ 0 h 1236"/>
                  <a:gd name="T4" fmla="*/ 1280 w 1281"/>
                  <a:gd name="T5" fmla="*/ 1235 h 1236"/>
                  <a:gd name="T6" fmla="*/ 1055 w 1281"/>
                  <a:gd name="T7" fmla="*/ 1235 h 1236"/>
                  <a:gd name="T8" fmla="*/ 928 w 1281"/>
                  <a:gd name="T9" fmla="*/ 936 h 1236"/>
                  <a:gd name="T10" fmla="*/ 351 w 1281"/>
                  <a:gd name="T11" fmla="*/ 936 h 1236"/>
                  <a:gd name="T12" fmla="*/ 224 w 1281"/>
                  <a:gd name="T13" fmla="*/ 1235 h 1236"/>
                  <a:gd name="T14" fmla="*/ 0 w 1281"/>
                  <a:gd name="T15" fmla="*/ 1235 h 1236"/>
                  <a:gd name="T16" fmla="*/ 539 w 1281"/>
                  <a:gd name="T17" fmla="*/ 0 h 1236"/>
                  <a:gd name="T18" fmla="*/ 845 w 1281"/>
                  <a:gd name="T19" fmla="*/ 749 h 1236"/>
                  <a:gd name="T20" fmla="*/ 635 w 1281"/>
                  <a:gd name="T21" fmla="*/ 255 h 1236"/>
                  <a:gd name="T22" fmla="*/ 426 w 1281"/>
                  <a:gd name="T23" fmla="*/ 749 h 1236"/>
                  <a:gd name="T24" fmla="*/ 845 w 1281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1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0" y="1235"/>
                    </a:lnTo>
                    <a:lnTo>
                      <a:pt x="1055" y="1235"/>
                    </a:lnTo>
                    <a:lnTo>
                      <a:pt x="928" y="936"/>
                    </a:lnTo>
                    <a:lnTo>
                      <a:pt x="351" y="936"/>
                    </a:lnTo>
                    <a:lnTo>
                      <a:pt x="224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5" y="749"/>
                    </a:moveTo>
                    <a:lnTo>
                      <a:pt x="635" y="255"/>
                    </a:lnTo>
                    <a:lnTo>
                      <a:pt x="426" y="749"/>
                    </a:lnTo>
                    <a:lnTo>
                      <a:pt x="845" y="74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" name="Freeform 18"/>
              <p:cNvSpPr>
                <a:spLocks noChangeArrowheads="1"/>
              </p:cNvSpPr>
              <p:nvPr userDrawn="1"/>
            </p:nvSpPr>
            <p:spPr bwMode="auto">
              <a:xfrm>
                <a:off x="4444509" y="2468323"/>
                <a:ext cx="77502" cy="110489"/>
              </a:xfrm>
              <a:custGeom>
                <a:avLst/>
                <a:gdLst>
                  <a:gd name="T0" fmla="*/ 0 w 862"/>
                  <a:gd name="T1" fmla="*/ 0 h 1228"/>
                  <a:gd name="T2" fmla="*/ 218 w 862"/>
                  <a:gd name="T3" fmla="*/ 0 h 1228"/>
                  <a:gd name="T4" fmla="*/ 218 w 862"/>
                  <a:gd name="T5" fmla="*/ 1033 h 1228"/>
                  <a:gd name="T6" fmla="*/ 861 w 862"/>
                  <a:gd name="T7" fmla="*/ 1033 h 1228"/>
                  <a:gd name="T8" fmla="*/ 861 w 862"/>
                  <a:gd name="T9" fmla="*/ 1227 h 1228"/>
                  <a:gd name="T10" fmla="*/ 0 w 862"/>
                  <a:gd name="T11" fmla="*/ 1227 h 1228"/>
                  <a:gd name="T12" fmla="*/ 0 w 862"/>
                  <a:gd name="T13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2" h="1228">
                    <a:moveTo>
                      <a:pt x="0" y="0"/>
                    </a:moveTo>
                    <a:lnTo>
                      <a:pt x="218" y="0"/>
                    </a:lnTo>
                    <a:lnTo>
                      <a:pt x="218" y="1033"/>
                    </a:lnTo>
                    <a:lnTo>
                      <a:pt x="861" y="1033"/>
                    </a:lnTo>
                    <a:lnTo>
                      <a:pt x="861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" name="Freeform 19"/>
              <p:cNvSpPr>
                <a:spLocks noChangeArrowheads="1"/>
              </p:cNvSpPr>
              <p:nvPr userDrawn="1"/>
            </p:nvSpPr>
            <p:spPr bwMode="auto">
              <a:xfrm>
                <a:off x="4535126" y="2468323"/>
                <a:ext cx="107310" cy="110489"/>
              </a:xfrm>
              <a:custGeom>
                <a:avLst/>
                <a:gdLst>
                  <a:gd name="T0" fmla="*/ 487 w 1190"/>
                  <a:gd name="T1" fmla="*/ 741 h 1228"/>
                  <a:gd name="T2" fmla="*/ 0 w 1190"/>
                  <a:gd name="T3" fmla="*/ 0 h 1228"/>
                  <a:gd name="T4" fmla="*/ 254 w 1190"/>
                  <a:gd name="T5" fmla="*/ 0 h 1228"/>
                  <a:gd name="T6" fmla="*/ 598 w 1190"/>
                  <a:gd name="T7" fmla="*/ 546 h 1228"/>
                  <a:gd name="T8" fmla="*/ 942 w 1190"/>
                  <a:gd name="T9" fmla="*/ 0 h 1228"/>
                  <a:gd name="T10" fmla="*/ 1189 w 1190"/>
                  <a:gd name="T11" fmla="*/ 0 h 1228"/>
                  <a:gd name="T12" fmla="*/ 702 w 1190"/>
                  <a:gd name="T13" fmla="*/ 741 h 1228"/>
                  <a:gd name="T14" fmla="*/ 702 w 1190"/>
                  <a:gd name="T15" fmla="*/ 1227 h 1228"/>
                  <a:gd name="T16" fmla="*/ 487 w 1190"/>
                  <a:gd name="T17" fmla="*/ 1227 h 1228"/>
                  <a:gd name="T18" fmla="*/ 487 w 1190"/>
                  <a:gd name="T19" fmla="*/ 741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0" h="1228">
                    <a:moveTo>
                      <a:pt x="487" y="741"/>
                    </a:moveTo>
                    <a:lnTo>
                      <a:pt x="0" y="0"/>
                    </a:lnTo>
                    <a:lnTo>
                      <a:pt x="254" y="0"/>
                    </a:lnTo>
                    <a:lnTo>
                      <a:pt x="598" y="546"/>
                    </a:lnTo>
                    <a:lnTo>
                      <a:pt x="942" y="0"/>
                    </a:lnTo>
                    <a:lnTo>
                      <a:pt x="1189" y="0"/>
                    </a:lnTo>
                    <a:lnTo>
                      <a:pt x="702" y="741"/>
                    </a:lnTo>
                    <a:lnTo>
                      <a:pt x="702" y="1227"/>
                    </a:lnTo>
                    <a:lnTo>
                      <a:pt x="487" y="1227"/>
                    </a:lnTo>
                    <a:lnTo>
                      <a:pt x="487" y="74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5" name="Freeform 20"/>
              <p:cNvSpPr>
                <a:spLocks noChangeArrowheads="1"/>
              </p:cNvSpPr>
              <p:nvPr userDrawn="1"/>
            </p:nvSpPr>
            <p:spPr bwMode="auto">
              <a:xfrm>
                <a:off x="4671449" y="2468323"/>
                <a:ext cx="89822" cy="110489"/>
              </a:xfrm>
              <a:custGeom>
                <a:avLst/>
                <a:gdLst>
                  <a:gd name="T0" fmla="*/ 390 w 998"/>
                  <a:gd name="T1" fmla="*/ 202 h 1228"/>
                  <a:gd name="T2" fmla="*/ 0 w 998"/>
                  <a:gd name="T3" fmla="*/ 202 h 1228"/>
                  <a:gd name="T4" fmla="*/ 0 w 998"/>
                  <a:gd name="T5" fmla="*/ 0 h 1228"/>
                  <a:gd name="T6" fmla="*/ 997 w 998"/>
                  <a:gd name="T7" fmla="*/ 0 h 1228"/>
                  <a:gd name="T8" fmla="*/ 997 w 998"/>
                  <a:gd name="T9" fmla="*/ 202 h 1228"/>
                  <a:gd name="T10" fmla="*/ 607 w 998"/>
                  <a:gd name="T11" fmla="*/ 202 h 1228"/>
                  <a:gd name="T12" fmla="*/ 607 w 998"/>
                  <a:gd name="T13" fmla="*/ 1227 h 1228"/>
                  <a:gd name="T14" fmla="*/ 390 w 998"/>
                  <a:gd name="T15" fmla="*/ 1227 h 1228"/>
                  <a:gd name="T16" fmla="*/ 390 w 998"/>
                  <a:gd name="T17" fmla="*/ 202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8" h="1228">
                    <a:moveTo>
                      <a:pt x="390" y="202"/>
                    </a:moveTo>
                    <a:lnTo>
                      <a:pt x="0" y="202"/>
                    </a:lnTo>
                    <a:lnTo>
                      <a:pt x="0" y="0"/>
                    </a:lnTo>
                    <a:lnTo>
                      <a:pt x="997" y="0"/>
                    </a:lnTo>
                    <a:lnTo>
                      <a:pt x="997" y="202"/>
                    </a:lnTo>
                    <a:lnTo>
                      <a:pt x="607" y="202"/>
                    </a:lnTo>
                    <a:lnTo>
                      <a:pt x="607" y="1227"/>
                    </a:lnTo>
                    <a:lnTo>
                      <a:pt x="390" y="1227"/>
                    </a:lnTo>
                    <a:lnTo>
                      <a:pt x="390" y="202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" name="Freeform 21"/>
              <p:cNvSpPr>
                <a:spLocks noChangeArrowheads="1"/>
              </p:cNvSpPr>
              <p:nvPr userDrawn="1"/>
            </p:nvSpPr>
            <p:spPr bwMode="auto">
              <a:xfrm>
                <a:off x="4801811" y="2468323"/>
                <a:ext cx="19475" cy="110489"/>
              </a:xfrm>
              <a:custGeom>
                <a:avLst/>
                <a:gdLst>
                  <a:gd name="T0" fmla="*/ 0 w 218"/>
                  <a:gd name="T1" fmla="*/ 0 h 1228"/>
                  <a:gd name="T2" fmla="*/ 217 w 218"/>
                  <a:gd name="T3" fmla="*/ 0 h 1228"/>
                  <a:gd name="T4" fmla="*/ 217 w 218"/>
                  <a:gd name="T5" fmla="*/ 1227 h 1228"/>
                  <a:gd name="T6" fmla="*/ 0 w 218"/>
                  <a:gd name="T7" fmla="*/ 1227 h 1228"/>
                  <a:gd name="T8" fmla="*/ 0 w 218"/>
                  <a:gd name="T9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8" h="1228">
                    <a:moveTo>
                      <a:pt x="0" y="0"/>
                    </a:moveTo>
                    <a:lnTo>
                      <a:pt x="217" y="0"/>
                    </a:lnTo>
                    <a:lnTo>
                      <a:pt x="217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7" name="Freeform 22"/>
              <p:cNvSpPr>
                <a:spLocks noChangeArrowheads="1"/>
              </p:cNvSpPr>
              <p:nvPr userDrawn="1"/>
            </p:nvSpPr>
            <p:spPr bwMode="auto">
              <a:xfrm>
                <a:off x="4866594" y="2466336"/>
                <a:ext cx="101348" cy="114861"/>
              </a:xfrm>
              <a:custGeom>
                <a:avLst/>
                <a:gdLst>
                  <a:gd name="T0" fmla="*/ 0 w 1124"/>
                  <a:gd name="T1" fmla="*/ 636 h 1274"/>
                  <a:gd name="T2" fmla="*/ 7 w 1124"/>
                  <a:gd name="T3" fmla="*/ 569 h 1274"/>
                  <a:gd name="T4" fmla="*/ 29 w 1124"/>
                  <a:gd name="T5" fmla="*/ 449 h 1274"/>
                  <a:gd name="T6" fmla="*/ 74 w 1124"/>
                  <a:gd name="T7" fmla="*/ 337 h 1274"/>
                  <a:gd name="T8" fmla="*/ 141 w 1124"/>
                  <a:gd name="T9" fmla="*/ 232 h 1274"/>
                  <a:gd name="T10" fmla="*/ 225 w 1124"/>
                  <a:gd name="T11" fmla="*/ 150 h 1274"/>
                  <a:gd name="T12" fmla="*/ 321 w 1124"/>
                  <a:gd name="T13" fmla="*/ 82 h 1274"/>
                  <a:gd name="T14" fmla="*/ 441 w 1124"/>
                  <a:gd name="T15" fmla="*/ 30 h 1274"/>
                  <a:gd name="T16" fmla="*/ 568 w 1124"/>
                  <a:gd name="T17" fmla="*/ 7 h 1274"/>
                  <a:gd name="T18" fmla="*/ 636 w 1124"/>
                  <a:gd name="T19" fmla="*/ 0 h 1274"/>
                  <a:gd name="T20" fmla="*/ 786 w 1124"/>
                  <a:gd name="T21" fmla="*/ 15 h 1274"/>
                  <a:gd name="T22" fmla="*/ 913 w 1124"/>
                  <a:gd name="T23" fmla="*/ 52 h 1274"/>
                  <a:gd name="T24" fmla="*/ 1025 w 1124"/>
                  <a:gd name="T25" fmla="*/ 120 h 1274"/>
                  <a:gd name="T26" fmla="*/ 1115 w 1124"/>
                  <a:gd name="T27" fmla="*/ 194 h 1274"/>
                  <a:gd name="T28" fmla="*/ 973 w 1124"/>
                  <a:gd name="T29" fmla="*/ 352 h 1274"/>
                  <a:gd name="T30" fmla="*/ 823 w 1124"/>
                  <a:gd name="T31" fmla="*/ 239 h 1274"/>
                  <a:gd name="T32" fmla="*/ 733 w 1124"/>
                  <a:gd name="T33" fmla="*/ 209 h 1274"/>
                  <a:gd name="T34" fmla="*/ 636 w 1124"/>
                  <a:gd name="T35" fmla="*/ 202 h 1274"/>
                  <a:gd name="T36" fmla="*/ 591 w 1124"/>
                  <a:gd name="T37" fmla="*/ 202 h 1274"/>
                  <a:gd name="T38" fmla="*/ 472 w 1124"/>
                  <a:gd name="T39" fmla="*/ 232 h 1274"/>
                  <a:gd name="T40" fmla="*/ 344 w 1124"/>
                  <a:gd name="T41" fmla="*/ 329 h 1274"/>
                  <a:gd name="T42" fmla="*/ 262 w 1124"/>
                  <a:gd name="T43" fmla="*/ 464 h 1274"/>
                  <a:gd name="T44" fmla="*/ 231 w 1124"/>
                  <a:gd name="T45" fmla="*/ 636 h 1274"/>
                  <a:gd name="T46" fmla="*/ 231 w 1124"/>
                  <a:gd name="T47" fmla="*/ 636 h 1274"/>
                  <a:gd name="T48" fmla="*/ 262 w 1124"/>
                  <a:gd name="T49" fmla="*/ 809 h 1274"/>
                  <a:gd name="T50" fmla="*/ 344 w 1124"/>
                  <a:gd name="T51" fmla="*/ 944 h 1274"/>
                  <a:gd name="T52" fmla="*/ 472 w 1124"/>
                  <a:gd name="T53" fmla="*/ 1041 h 1274"/>
                  <a:gd name="T54" fmla="*/ 591 w 1124"/>
                  <a:gd name="T55" fmla="*/ 1071 h 1274"/>
                  <a:gd name="T56" fmla="*/ 636 w 1124"/>
                  <a:gd name="T57" fmla="*/ 1071 h 1274"/>
                  <a:gd name="T58" fmla="*/ 733 w 1124"/>
                  <a:gd name="T59" fmla="*/ 1063 h 1274"/>
                  <a:gd name="T60" fmla="*/ 823 w 1124"/>
                  <a:gd name="T61" fmla="*/ 1034 h 1274"/>
                  <a:gd name="T62" fmla="*/ 905 w 1124"/>
                  <a:gd name="T63" fmla="*/ 981 h 1274"/>
                  <a:gd name="T64" fmla="*/ 1123 w 1124"/>
                  <a:gd name="T65" fmla="*/ 1056 h 1274"/>
                  <a:gd name="T66" fmla="*/ 1078 w 1124"/>
                  <a:gd name="T67" fmla="*/ 1101 h 1274"/>
                  <a:gd name="T68" fmla="*/ 973 w 1124"/>
                  <a:gd name="T69" fmla="*/ 1183 h 1274"/>
                  <a:gd name="T70" fmla="*/ 854 w 1124"/>
                  <a:gd name="T71" fmla="*/ 1236 h 1274"/>
                  <a:gd name="T72" fmla="*/ 711 w 1124"/>
                  <a:gd name="T73" fmla="*/ 1265 h 1274"/>
                  <a:gd name="T74" fmla="*/ 629 w 1124"/>
                  <a:gd name="T75" fmla="*/ 1273 h 1274"/>
                  <a:gd name="T76" fmla="*/ 494 w 1124"/>
                  <a:gd name="T77" fmla="*/ 1258 h 1274"/>
                  <a:gd name="T78" fmla="*/ 374 w 1124"/>
                  <a:gd name="T79" fmla="*/ 1220 h 1274"/>
                  <a:gd name="T80" fmla="*/ 269 w 1124"/>
                  <a:gd name="T81" fmla="*/ 1168 h 1274"/>
                  <a:gd name="T82" fmla="*/ 180 w 1124"/>
                  <a:gd name="T83" fmla="*/ 1086 h 1274"/>
                  <a:gd name="T84" fmla="*/ 104 w 1124"/>
                  <a:gd name="T85" fmla="*/ 996 h 1274"/>
                  <a:gd name="T86" fmla="*/ 52 w 1124"/>
                  <a:gd name="T87" fmla="*/ 891 h 1274"/>
                  <a:gd name="T88" fmla="*/ 14 w 1124"/>
                  <a:gd name="T89" fmla="*/ 771 h 1274"/>
                  <a:gd name="T90" fmla="*/ 0 w 1124"/>
                  <a:gd name="T91" fmla="*/ 644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4" h="1274">
                    <a:moveTo>
                      <a:pt x="0" y="644"/>
                    </a:moveTo>
                    <a:lnTo>
                      <a:pt x="0" y="636"/>
                    </a:lnTo>
                    <a:lnTo>
                      <a:pt x="0" y="636"/>
                    </a:lnTo>
                    <a:lnTo>
                      <a:pt x="7" y="569"/>
                    </a:lnTo>
                    <a:lnTo>
                      <a:pt x="14" y="509"/>
                    </a:lnTo>
                    <a:lnTo>
                      <a:pt x="29" y="449"/>
                    </a:lnTo>
                    <a:lnTo>
                      <a:pt x="52" y="389"/>
                    </a:lnTo>
                    <a:lnTo>
                      <a:pt x="74" y="337"/>
                    </a:lnTo>
                    <a:lnTo>
                      <a:pt x="104" y="284"/>
                    </a:lnTo>
                    <a:lnTo>
                      <a:pt x="141" y="232"/>
                    </a:lnTo>
                    <a:lnTo>
                      <a:pt x="180" y="187"/>
                    </a:lnTo>
                    <a:lnTo>
                      <a:pt x="225" y="150"/>
                    </a:lnTo>
                    <a:lnTo>
                      <a:pt x="269" y="112"/>
                    </a:lnTo>
                    <a:lnTo>
                      <a:pt x="321" y="82"/>
                    </a:lnTo>
                    <a:lnTo>
                      <a:pt x="382" y="52"/>
                    </a:lnTo>
                    <a:lnTo>
                      <a:pt x="441" y="30"/>
                    </a:lnTo>
                    <a:lnTo>
                      <a:pt x="501" y="15"/>
                    </a:lnTo>
                    <a:lnTo>
                      <a:pt x="568" y="7"/>
                    </a:lnTo>
                    <a:lnTo>
                      <a:pt x="636" y="0"/>
                    </a:lnTo>
                    <a:lnTo>
                      <a:pt x="636" y="0"/>
                    </a:lnTo>
                    <a:lnTo>
                      <a:pt x="719" y="7"/>
                    </a:lnTo>
                    <a:lnTo>
                      <a:pt x="786" y="15"/>
                    </a:lnTo>
                    <a:lnTo>
                      <a:pt x="854" y="30"/>
                    </a:lnTo>
                    <a:lnTo>
                      <a:pt x="913" y="52"/>
                    </a:lnTo>
                    <a:lnTo>
                      <a:pt x="973" y="82"/>
                    </a:lnTo>
                    <a:lnTo>
                      <a:pt x="1025" y="120"/>
                    </a:lnTo>
                    <a:lnTo>
                      <a:pt x="1070" y="150"/>
                    </a:lnTo>
                    <a:lnTo>
                      <a:pt x="1115" y="194"/>
                    </a:lnTo>
                    <a:lnTo>
                      <a:pt x="973" y="352"/>
                    </a:lnTo>
                    <a:lnTo>
                      <a:pt x="973" y="352"/>
                    </a:lnTo>
                    <a:lnTo>
                      <a:pt x="899" y="292"/>
                    </a:lnTo>
                    <a:lnTo>
                      <a:pt x="823" y="239"/>
                    </a:lnTo>
                    <a:lnTo>
                      <a:pt x="778" y="225"/>
                    </a:lnTo>
                    <a:lnTo>
                      <a:pt x="733" y="209"/>
                    </a:lnTo>
                    <a:lnTo>
                      <a:pt x="681" y="202"/>
                    </a:lnTo>
                    <a:lnTo>
                      <a:pt x="636" y="202"/>
                    </a:lnTo>
                    <a:lnTo>
                      <a:pt x="636" y="202"/>
                    </a:lnTo>
                    <a:lnTo>
                      <a:pt x="591" y="202"/>
                    </a:lnTo>
                    <a:lnTo>
                      <a:pt x="546" y="209"/>
                    </a:lnTo>
                    <a:lnTo>
                      <a:pt x="472" y="232"/>
                    </a:lnTo>
                    <a:lnTo>
                      <a:pt x="404" y="277"/>
                    </a:lnTo>
                    <a:lnTo>
                      <a:pt x="344" y="329"/>
                    </a:lnTo>
                    <a:lnTo>
                      <a:pt x="292" y="389"/>
                    </a:lnTo>
                    <a:lnTo>
                      <a:pt x="262" y="464"/>
                    </a:lnTo>
                    <a:lnTo>
                      <a:pt x="239" y="54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9" y="726"/>
                    </a:lnTo>
                    <a:lnTo>
                      <a:pt x="262" y="809"/>
                    </a:lnTo>
                    <a:lnTo>
                      <a:pt x="292" y="883"/>
                    </a:lnTo>
                    <a:lnTo>
                      <a:pt x="344" y="944"/>
                    </a:lnTo>
                    <a:lnTo>
                      <a:pt x="404" y="996"/>
                    </a:lnTo>
                    <a:lnTo>
                      <a:pt x="472" y="1041"/>
                    </a:lnTo>
                    <a:lnTo>
                      <a:pt x="546" y="1063"/>
                    </a:lnTo>
                    <a:lnTo>
                      <a:pt x="591" y="1071"/>
                    </a:lnTo>
                    <a:lnTo>
                      <a:pt x="636" y="1071"/>
                    </a:lnTo>
                    <a:lnTo>
                      <a:pt x="636" y="1071"/>
                    </a:lnTo>
                    <a:lnTo>
                      <a:pt x="688" y="1071"/>
                    </a:lnTo>
                    <a:lnTo>
                      <a:pt x="733" y="1063"/>
                    </a:lnTo>
                    <a:lnTo>
                      <a:pt x="786" y="1048"/>
                    </a:lnTo>
                    <a:lnTo>
                      <a:pt x="823" y="1034"/>
                    </a:lnTo>
                    <a:lnTo>
                      <a:pt x="868" y="1011"/>
                    </a:lnTo>
                    <a:lnTo>
                      <a:pt x="905" y="981"/>
                    </a:lnTo>
                    <a:lnTo>
                      <a:pt x="988" y="913"/>
                    </a:lnTo>
                    <a:lnTo>
                      <a:pt x="1123" y="1056"/>
                    </a:lnTo>
                    <a:lnTo>
                      <a:pt x="1123" y="1056"/>
                    </a:lnTo>
                    <a:lnTo>
                      <a:pt x="1078" y="1101"/>
                    </a:lnTo>
                    <a:lnTo>
                      <a:pt x="1025" y="1146"/>
                    </a:lnTo>
                    <a:lnTo>
                      <a:pt x="973" y="1183"/>
                    </a:lnTo>
                    <a:lnTo>
                      <a:pt x="913" y="1213"/>
                    </a:lnTo>
                    <a:lnTo>
                      <a:pt x="854" y="1236"/>
                    </a:lnTo>
                    <a:lnTo>
                      <a:pt x="786" y="1258"/>
                    </a:lnTo>
                    <a:lnTo>
                      <a:pt x="711" y="1265"/>
                    </a:lnTo>
                    <a:lnTo>
                      <a:pt x="629" y="1273"/>
                    </a:lnTo>
                    <a:lnTo>
                      <a:pt x="629" y="1273"/>
                    </a:lnTo>
                    <a:lnTo>
                      <a:pt x="562" y="1265"/>
                    </a:lnTo>
                    <a:lnTo>
                      <a:pt x="494" y="1258"/>
                    </a:lnTo>
                    <a:lnTo>
                      <a:pt x="434" y="1243"/>
                    </a:lnTo>
                    <a:lnTo>
                      <a:pt x="374" y="1220"/>
                    </a:lnTo>
                    <a:lnTo>
                      <a:pt x="321" y="1198"/>
                    </a:lnTo>
                    <a:lnTo>
                      <a:pt x="269" y="1168"/>
                    </a:lnTo>
                    <a:lnTo>
                      <a:pt x="225" y="1131"/>
                    </a:lnTo>
                    <a:lnTo>
                      <a:pt x="180" y="1086"/>
                    </a:lnTo>
                    <a:lnTo>
                      <a:pt x="141" y="1041"/>
                    </a:lnTo>
                    <a:lnTo>
                      <a:pt x="104" y="996"/>
                    </a:lnTo>
                    <a:lnTo>
                      <a:pt x="74" y="944"/>
                    </a:lnTo>
                    <a:lnTo>
                      <a:pt x="52" y="891"/>
                    </a:lnTo>
                    <a:lnTo>
                      <a:pt x="29" y="831"/>
                    </a:lnTo>
                    <a:lnTo>
                      <a:pt x="14" y="771"/>
                    </a:lnTo>
                    <a:lnTo>
                      <a:pt x="7" y="704"/>
                    </a:lnTo>
                    <a:lnTo>
                      <a:pt x="0" y="64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" name="Freeform 23"/>
              <p:cNvSpPr>
                <a:spLocks noChangeArrowheads="1"/>
              </p:cNvSpPr>
              <p:nvPr userDrawn="1"/>
            </p:nvSpPr>
            <p:spPr bwMode="auto">
              <a:xfrm>
                <a:off x="5004109" y="2466734"/>
                <a:ext cx="85848" cy="113669"/>
              </a:xfrm>
              <a:custGeom>
                <a:avLst/>
                <a:gdLst>
                  <a:gd name="T0" fmla="*/ 127 w 951"/>
                  <a:gd name="T1" fmla="*/ 914 h 1259"/>
                  <a:gd name="T2" fmla="*/ 216 w 951"/>
                  <a:gd name="T3" fmla="*/ 982 h 1259"/>
                  <a:gd name="T4" fmla="*/ 306 w 951"/>
                  <a:gd name="T5" fmla="*/ 1027 h 1259"/>
                  <a:gd name="T6" fmla="*/ 404 w 951"/>
                  <a:gd name="T7" fmla="*/ 1056 h 1259"/>
                  <a:gd name="T8" fmla="*/ 516 w 951"/>
                  <a:gd name="T9" fmla="*/ 1072 h 1259"/>
                  <a:gd name="T10" fmla="*/ 561 w 951"/>
                  <a:gd name="T11" fmla="*/ 1072 h 1259"/>
                  <a:gd name="T12" fmla="*/ 643 w 951"/>
                  <a:gd name="T13" fmla="*/ 1049 h 1259"/>
                  <a:gd name="T14" fmla="*/ 696 w 951"/>
                  <a:gd name="T15" fmla="*/ 1004 h 1259"/>
                  <a:gd name="T16" fmla="*/ 725 w 951"/>
                  <a:gd name="T17" fmla="*/ 951 h 1259"/>
                  <a:gd name="T18" fmla="*/ 733 w 951"/>
                  <a:gd name="T19" fmla="*/ 914 h 1259"/>
                  <a:gd name="T20" fmla="*/ 725 w 951"/>
                  <a:gd name="T21" fmla="*/ 884 h 1259"/>
                  <a:gd name="T22" fmla="*/ 703 w 951"/>
                  <a:gd name="T23" fmla="*/ 832 h 1259"/>
                  <a:gd name="T24" fmla="*/ 643 w 951"/>
                  <a:gd name="T25" fmla="*/ 787 h 1259"/>
                  <a:gd name="T26" fmla="*/ 456 w 951"/>
                  <a:gd name="T27" fmla="*/ 727 h 1259"/>
                  <a:gd name="T28" fmla="*/ 359 w 951"/>
                  <a:gd name="T29" fmla="*/ 697 h 1259"/>
                  <a:gd name="T30" fmla="*/ 209 w 951"/>
                  <a:gd name="T31" fmla="*/ 645 h 1259"/>
                  <a:gd name="T32" fmla="*/ 104 w 951"/>
                  <a:gd name="T33" fmla="*/ 555 h 1259"/>
                  <a:gd name="T34" fmla="*/ 51 w 951"/>
                  <a:gd name="T35" fmla="*/ 435 h 1259"/>
                  <a:gd name="T36" fmla="*/ 45 w 951"/>
                  <a:gd name="T37" fmla="*/ 353 h 1259"/>
                  <a:gd name="T38" fmla="*/ 51 w 951"/>
                  <a:gd name="T39" fmla="*/ 277 h 1259"/>
                  <a:gd name="T40" fmla="*/ 112 w 951"/>
                  <a:gd name="T41" fmla="*/ 150 h 1259"/>
                  <a:gd name="T42" fmla="*/ 224 w 951"/>
                  <a:gd name="T43" fmla="*/ 53 h 1259"/>
                  <a:gd name="T44" fmla="*/ 382 w 951"/>
                  <a:gd name="T45" fmla="*/ 8 h 1259"/>
                  <a:gd name="T46" fmla="*/ 464 w 951"/>
                  <a:gd name="T47" fmla="*/ 0 h 1259"/>
                  <a:gd name="T48" fmla="*/ 591 w 951"/>
                  <a:gd name="T49" fmla="*/ 8 h 1259"/>
                  <a:gd name="T50" fmla="*/ 711 w 951"/>
                  <a:gd name="T51" fmla="*/ 38 h 1259"/>
                  <a:gd name="T52" fmla="*/ 815 w 951"/>
                  <a:gd name="T53" fmla="*/ 90 h 1259"/>
                  <a:gd name="T54" fmla="*/ 913 w 951"/>
                  <a:gd name="T55" fmla="*/ 150 h 1259"/>
                  <a:gd name="T56" fmla="*/ 793 w 951"/>
                  <a:gd name="T57" fmla="*/ 315 h 1259"/>
                  <a:gd name="T58" fmla="*/ 629 w 951"/>
                  <a:gd name="T59" fmla="*/ 225 h 1259"/>
                  <a:gd name="T60" fmla="*/ 464 w 951"/>
                  <a:gd name="T61" fmla="*/ 187 h 1259"/>
                  <a:gd name="T62" fmla="*/ 419 w 951"/>
                  <a:gd name="T63" fmla="*/ 195 h 1259"/>
                  <a:gd name="T64" fmla="*/ 343 w 951"/>
                  <a:gd name="T65" fmla="*/ 218 h 1259"/>
                  <a:gd name="T66" fmla="*/ 292 w 951"/>
                  <a:gd name="T67" fmla="*/ 255 h 1259"/>
                  <a:gd name="T68" fmla="*/ 269 w 951"/>
                  <a:gd name="T69" fmla="*/ 308 h 1259"/>
                  <a:gd name="T70" fmla="*/ 261 w 951"/>
                  <a:gd name="T71" fmla="*/ 337 h 1259"/>
                  <a:gd name="T72" fmla="*/ 261 w 951"/>
                  <a:gd name="T73" fmla="*/ 375 h 1259"/>
                  <a:gd name="T74" fmla="*/ 292 w 951"/>
                  <a:gd name="T75" fmla="*/ 427 h 1259"/>
                  <a:gd name="T76" fmla="*/ 359 w 951"/>
                  <a:gd name="T77" fmla="*/ 472 h 1259"/>
                  <a:gd name="T78" fmla="*/ 553 w 951"/>
                  <a:gd name="T79" fmla="*/ 532 h 1259"/>
                  <a:gd name="T80" fmla="*/ 643 w 951"/>
                  <a:gd name="T81" fmla="*/ 555 h 1259"/>
                  <a:gd name="T82" fmla="*/ 793 w 951"/>
                  <a:gd name="T83" fmla="*/ 622 h 1259"/>
                  <a:gd name="T84" fmla="*/ 890 w 951"/>
                  <a:gd name="T85" fmla="*/ 704 h 1259"/>
                  <a:gd name="T86" fmla="*/ 943 w 951"/>
                  <a:gd name="T87" fmla="*/ 817 h 1259"/>
                  <a:gd name="T88" fmla="*/ 950 w 951"/>
                  <a:gd name="T89" fmla="*/ 892 h 1259"/>
                  <a:gd name="T90" fmla="*/ 943 w 951"/>
                  <a:gd name="T91" fmla="*/ 974 h 1259"/>
                  <a:gd name="T92" fmla="*/ 876 w 951"/>
                  <a:gd name="T93" fmla="*/ 1109 h 1259"/>
                  <a:gd name="T94" fmla="*/ 763 w 951"/>
                  <a:gd name="T95" fmla="*/ 1206 h 1259"/>
                  <a:gd name="T96" fmla="*/ 606 w 951"/>
                  <a:gd name="T97" fmla="*/ 1258 h 1259"/>
                  <a:gd name="T98" fmla="*/ 509 w 951"/>
                  <a:gd name="T99" fmla="*/ 1258 h 1259"/>
                  <a:gd name="T100" fmla="*/ 374 w 951"/>
                  <a:gd name="T101" fmla="*/ 1251 h 1259"/>
                  <a:gd name="T102" fmla="*/ 239 w 951"/>
                  <a:gd name="T103" fmla="*/ 1213 h 1259"/>
                  <a:gd name="T104" fmla="*/ 112 w 951"/>
                  <a:gd name="T105" fmla="*/ 1154 h 1259"/>
                  <a:gd name="T106" fmla="*/ 0 w 951"/>
                  <a:gd name="T107" fmla="*/ 1064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51" h="1259">
                    <a:moveTo>
                      <a:pt x="0" y="1064"/>
                    </a:moveTo>
                    <a:lnTo>
                      <a:pt x="127" y="914"/>
                    </a:lnTo>
                    <a:lnTo>
                      <a:pt x="127" y="914"/>
                    </a:lnTo>
                    <a:lnTo>
                      <a:pt x="216" y="982"/>
                    </a:lnTo>
                    <a:lnTo>
                      <a:pt x="261" y="1004"/>
                    </a:lnTo>
                    <a:lnTo>
                      <a:pt x="306" y="1027"/>
                    </a:lnTo>
                    <a:lnTo>
                      <a:pt x="359" y="1049"/>
                    </a:lnTo>
                    <a:lnTo>
                      <a:pt x="404" y="1056"/>
                    </a:lnTo>
                    <a:lnTo>
                      <a:pt x="456" y="1072"/>
                    </a:lnTo>
                    <a:lnTo>
                      <a:pt x="516" y="1072"/>
                    </a:lnTo>
                    <a:lnTo>
                      <a:pt x="516" y="1072"/>
                    </a:lnTo>
                    <a:lnTo>
                      <a:pt x="561" y="1072"/>
                    </a:lnTo>
                    <a:lnTo>
                      <a:pt x="606" y="1056"/>
                    </a:lnTo>
                    <a:lnTo>
                      <a:pt x="643" y="1049"/>
                    </a:lnTo>
                    <a:lnTo>
                      <a:pt x="674" y="1027"/>
                    </a:lnTo>
                    <a:lnTo>
                      <a:pt x="696" y="1004"/>
                    </a:lnTo>
                    <a:lnTo>
                      <a:pt x="719" y="982"/>
                    </a:lnTo>
                    <a:lnTo>
                      <a:pt x="725" y="951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25" y="884"/>
                    </a:lnTo>
                    <a:lnTo>
                      <a:pt x="719" y="854"/>
                    </a:lnTo>
                    <a:lnTo>
                      <a:pt x="703" y="832"/>
                    </a:lnTo>
                    <a:lnTo>
                      <a:pt x="680" y="809"/>
                    </a:lnTo>
                    <a:lnTo>
                      <a:pt x="643" y="787"/>
                    </a:lnTo>
                    <a:lnTo>
                      <a:pt x="591" y="764"/>
                    </a:lnTo>
                    <a:lnTo>
                      <a:pt x="456" y="727"/>
                    </a:lnTo>
                    <a:lnTo>
                      <a:pt x="456" y="727"/>
                    </a:lnTo>
                    <a:lnTo>
                      <a:pt x="359" y="697"/>
                    </a:lnTo>
                    <a:lnTo>
                      <a:pt x="284" y="674"/>
                    </a:lnTo>
                    <a:lnTo>
                      <a:pt x="209" y="645"/>
                    </a:lnTo>
                    <a:lnTo>
                      <a:pt x="149" y="600"/>
                    </a:lnTo>
                    <a:lnTo>
                      <a:pt x="104" y="555"/>
                    </a:lnTo>
                    <a:lnTo>
                      <a:pt x="74" y="502"/>
                    </a:lnTo>
                    <a:lnTo>
                      <a:pt x="51" y="435"/>
                    </a:lnTo>
                    <a:lnTo>
                      <a:pt x="45" y="360"/>
                    </a:lnTo>
                    <a:lnTo>
                      <a:pt x="45" y="353"/>
                    </a:lnTo>
                    <a:lnTo>
                      <a:pt x="45" y="353"/>
                    </a:lnTo>
                    <a:lnTo>
                      <a:pt x="51" y="277"/>
                    </a:lnTo>
                    <a:lnTo>
                      <a:pt x="74" y="210"/>
                    </a:lnTo>
                    <a:lnTo>
                      <a:pt x="112" y="150"/>
                    </a:lnTo>
                    <a:lnTo>
                      <a:pt x="164" y="98"/>
                    </a:lnTo>
                    <a:lnTo>
                      <a:pt x="224" y="53"/>
                    </a:lnTo>
                    <a:lnTo>
                      <a:pt x="298" y="23"/>
                    </a:lnTo>
                    <a:lnTo>
                      <a:pt x="382" y="8"/>
                    </a:lnTo>
                    <a:lnTo>
                      <a:pt x="464" y="0"/>
                    </a:lnTo>
                    <a:lnTo>
                      <a:pt x="464" y="0"/>
                    </a:lnTo>
                    <a:lnTo>
                      <a:pt x="531" y="0"/>
                    </a:lnTo>
                    <a:lnTo>
                      <a:pt x="591" y="8"/>
                    </a:lnTo>
                    <a:lnTo>
                      <a:pt x="651" y="23"/>
                    </a:lnTo>
                    <a:lnTo>
                      <a:pt x="711" y="38"/>
                    </a:lnTo>
                    <a:lnTo>
                      <a:pt x="763" y="60"/>
                    </a:lnTo>
                    <a:lnTo>
                      <a:pt x="815" y="90"/>
                    </a:lnTo>
                    <a:lnTo>
                      <a:pt x="860" y="120"/>
                    </a:lnTo>
                    <a:lnTo>
                      <a:pt x="913" y="150"/>
                    </a:lnTo>
                    <a:lnTo>
                      <a:pt x="793" y="315"/>
                    </a:lnTo>
                    <a:lnTo>
                      <a:pt x="793" y="315"/>
                    </a:lnTo>
                    <a:lnTo>
                      <a:pt x="711" y="263"/>
                    </a:lnTo>
                    <a:lnTo>
                      <a:pt x="629" y="225"/>
                    </a:lnTo>
                    <a:lnTo>
                      <a:pt x="546" y="195"/>
                    </a:lnTo>
                    <a:lnTo>
                      <a:pt x="464" y="187"/>
                    </a:lnTo>
                    <a:lnTo>
                      <a:pt x="464" y="187"/>
                    </a:lnTo>
                    <a:lnTo>
                      <a:pt x="419" y="195"/>
                    </a:lnTo>
                    <a:lnTo>
                      <a:pt x="374" y="202"/>
                    </a:lnTo>
                    <a:lnTo>
                      <a:pt x="343" y="218"/>
                    </a:lnTo>
                    <a:lnTo>
                      <a:pt x="314" y="232"/>
                    </a:lnTo>
                    <a:lnTo>
                      <a:pt x="292" y="255"/>
                    </a:lnTo>
                    <a:lnTo>
                      <a:pt x="276" y="277"/>
                    </a:lnTo>
                    <a:lnTo>
                      <a:pt x="269" y="308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75"/>
                    </a:lnTo>
                    <a:lnTo>
                      <a:pt x="276" y="405"/>
                    </a:lnTo>
                    <a:lnTo>
                      <a:pt x="292" y="427"/>
                    </a:lnTo>
                    <a:lnTo>
                      <a:pt x="321" y="450"/>
                    </a:lnTo>
                    <a:lnTo>
                      <a:pt x="359" y="472"/>
                    </a:lnTo>
                    <a:lnTo>
                      <a:pt x="411" y="495"/>
                    </a:lnTo>
                    <a:lnTo>
                      <a:pt x="553" y="532"/>
                    </a:lnTo>
                    <a:lnTo>
                      <a:pt x="553" y="532"/>
                    </a:lnTo>
                    <a:lnTo>
                      <a:pt x="643" y="555"/>
                    </a:lnTo>
                    <a:lnTo>
                      <a:pt x="725" y="584"/>
                    </a:lnTo>
                    <a:lnTo>
                      <a:pt x="793" y="622"/>
                    </a:lnTo>
                    <a:lnTo>
                      <a:pt x="846" y="659"/>
                    </a:lnTo>
                    <a:lnTo>
                      <a:pt x="890" y="704"/>
                    </a:lnTo>
                    <a:lnTo>
                      <a:pt x="921" y="757"/>
                    </a:lnTo>
                    <a:lnTo>
                      <a:pt x="943" y="817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43" y="974"/>
                    </a:lnTo>
                    <a:lnTo>
                      <a:pt x="913" y="1049"/>
                    </a:lnTo>
                    <a:lnTo>
                      <a:pt x="876" y="1109"/>
                    </a:lnTo>
                    <a:lnTo>
                      <a:pt x="823" y="1161"/>
                    </a:lnTo>
                    <a:lnTo>
                      <a:pt x="763" y="1206"/>
                    </a:lnTo>
                    <a:lnTo>
                      <a:pt x="688" y="1236"/>
                    </a:lnTo>
                    <a:lnTo>
                      <a:pt x="606" y="1258"/>
                    </a:lnTo>
                    <a:lnTo>
                      <a:pt x="509" y="1258"/>
                    </a:lnTo>
                    <a:lnTo>
                      <a:pt x="509" y="1258"/>
                    </a:lnTo>
                    <a:lnTo>
                      <a:pt x="441" y="1258"/>
                    </a:lnTo>
                    <a:lnTo>
                      <a:pt x="374" y="1251"/>
                    </a:lnTo>
                    <a:lnTo>
                      <a:pt x="306" y="1236"/>
                    </a:lnTo>
                    <a:lnTo>
                      <a:pt x="239" y="1213"/>
                    </a:lnTo>
                    <a:lnTo>
                      <a:pt x="172" y="1184"/>
                    </a:lnTo>
                    <a:lnTo>
                      <a:pt x="112" y="1154"/>
                    </a:lnTo>
                    <a:lnTo>
                      <a:pt x="51" y="1109"/>
                    </a:lnTo>
                    <a:lnTo>
                      <a:pt x="0" y="106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9" name="Group 38"/>
            <p:cNvGrpSpPr/>
            <p:nvPr userDrawn="1"/>
          </p:nvGrpSpPr>
          <p:grpSpPr>
            <a:xfrm>
              <a:off x="3524826" y="3197234"/>
              <a:ext cx="2041665" cy="114861"/>
              <a:chOff x="800100" y="7088188"/>
              <a:chExt cx="8154988" cy="458787"/>
            </a:xfrm>
            <a:solidFill>
              <a:srgbClr val="E47418"/>
            </a:solidFill>
          </p:grpSpPr>
          <p:sp>
            <p:nvSpPr>
              <p:cNvPr id="40" name="Freeform 24"/>
              <p:cNvSpPr>
                <a:spLocks noChangeArrowheads="1"/>
              </p:cNvSpPr>
              <p:nvPr/>
            </p:nvSpPr>
            <p:spPr bwMode="auto">
              <a:xfrm>
                <a:off x="800100" y="7094538"/>
                <a:ext cx="461963" cy="446087"/>
              </a:xfrm>
              <a:custGeom>
                <a:avLst/>
                <a:gdLst>
                  <a:gd name="T0" fmla="*/ 539 w 1282"/>
                  <a:gd name="T1" fmla="*/ 0 h 1237"/>
                  <a:gd name="T2" fmla="*/ 741 w 1282"/>
                  <a:gd name="T3" fmla="*/ 0 h 1237"/>
                  <a:gd name="T4" fmla="*/ 1281 w 1282"/>
                  <a:gd name="T5" fmla="*/ 1236 h 1237"/>
                  <a:gd name="T6" fmla="*/ 1056 w 1282"/>
                  <a:gd name="T7" fmla="*/ 1236 h 1237"/>
                  <a:gd name="T8" fmla="*/ 929 w 1282"/>
                  <a:gd name="T9" fmla="*/ 936 h 1237"/>
                  <a:gd name="T10" fmla="*/ 352 w 1282"/>
                  <a:gd name="T11" fmla="*/ 936 h 1237"/>
                  <a:gd name="T12" fmla="*/ 225 w 1282"/>
                  <a:gd name="T13" fmla="*/ 1236 h 1237"/>
                  <a:gd name="T14" fmla="*/ 0 w 1282"/>
                  <a:gd name="T15" fmla="*/ 1236 h 1237"/>
                  <a:gd name="T16" fmla="*/ 539 w 1282"/>
                  <a:gd name="T17" fmla="*/ 0 h 1237"/>
                  <a:gd name="T18" fmla="*/ 854 w 1282"/>
                  <a:gd name="T19" fmla="*/ 749 h 1237"/>
                  <a:gd name="T20" fmla="*/ 637 w 1282"/>
                  <a:gd name="T21" fmla="*/ 255 h 1237"/>
                  <a:gd name="T22" fmla="*/ 427 w 1282"/>
                  <a:gd name="T23" fmla="*/ 749 h 1237"/>
                  <a:gd name="T24" fmla="*/ 854 w 1282"/>
                  <a:gd name="T25" fmla="*/ 749 h 1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7">
                    <a:moveTo>
                      <a:pt x="539" y="0"/>
                    </a:moveTo>
                    <a:lnTo>
                      <a:pt x="741" y="0"/>
                    </a:lnTo>
                    <a:lnTo>
                      <a:pt x="1281" y="1236"/>
                    </a:lnTo>
                    <a:lnTo>
                      <a:pt x="1056" y="1236"/>
                    </a:lnTo>
                    <a:lnTo>
                      <a:pt x="929" y="936"/>
                    </a:lnTo>
                    <a:lnTo>
                      <a:pt x="352" y="936"/>
                    </a:lnTo>
                    <a:lnTo>
                      <a:pt x="225" y="1236"/>
                    </a:lnTo>
                    <a:lnTo>
                      <a:pt x="0" y="1236"/>
                    </a:lnTo>
                    <a:lnTo>
                      <a:pt x="539" y="0"/>
                    </a:lnTo>
                    <a:close/>
                    <a:moveTo>
                      <a:pt x="854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54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" name="Freeform 25"/>
              <p:cNvSpPr>
                <a:spLocks noChangeArrowheads="1"/>
              </p:cNvSpPr>
              <p:nvPr/>
            </p:nvSpPr>
            <p:spPr bwMode="auto">
              <a:xfrm>
                <a:off x="1527175" y="7096125"/>
                <a:ext cx="358775" cy="442913"/>
              </a:xfrm>
              <a:custGeom>
                <a:avLst/>
                <a:gdLst>
                  <a:gd name="T0" fmla="*/ 390 w 997"/>
                  <a:gd name="T1" fmla="*/ 202 h 1229"/>
                  <a:gd name="T2" fmla="*/ 0 w 997"/>
                  <a:gd name="T3" fmla="*/ 202 h 1229"/>
                  <a:gd name="T4" fmla="*/ 0 w 997"/>
                  <a:gd name="T5" fmla="*/ 0 h 1229"/>
                  <a:gd name="T6" fmla="*/ 996 w 997"/>
                  <a:gd name="T7" fmla="*/ 0 h 1229"/>
                  <a:gd name="T8" fmla="*/ 996 w 997"/>
                  <a:gd name="T9" fmla="*/ 202 h 1229"/>
                  <a:gd name="T10" fmla="*/ 607 w 997"/>
                  <a:gd name="T11" fmla="*/ 202 h 1229"/>
                  <a:gd name="T12" fmla="*/ 607 w 997"/>
                  <a:gd name="T13" fmla="*/ 1228 h 1229"/>
                  <a:gd name="T14" fmla="*/ 390 w 997"/>
                  <a:gd name="T15" fmla="*/ 1228 h 1229"/>
                  <a:gd name="T16" fmla="*/ 390 w 997"/>
                  <a:gd name="T17" fmla="*/ 202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7" h="1229">
                    <a:moveTo>
                      <a:pt x="390" y="202"/>
                    </a:moveTo>
                    <a:lnTo>
                      <a:pt x="0" y="202"/>
                    </a:lnTo>
                    <a:lnTo>
                      <a:pt x="0" y="0"/>
                    </a:lnTo>
                    <a:lnTo>
                      <a:pt x="996" y="0"/>
                    </a:lnTo>
                    <a:lnTo>
                      <a:pt x="996" y="202"/>
                    </a:lnTo>
                    <a:lnTo>
                      <a:pt x="607" y="202"/>
                    </a:lnTo>
                    <a:lnTo>
                      <a:pt x="607" y="1228"/>
                    </a:lnTo>
                    <a:lnTo>
                      <a:pt x="390" y="1228"/>
                    </a:lnTo>
                    <a:lnTo>
                      <a:pt x="390" y="202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" name="Freeform 26"/>
              <p:cNvSpPr>
                <a:spLocks noChangeArrowheads="1"/>
              </p:cNvSpPr>
              <p:nvPr/>
            </p:nvSpPr>
            <p:spPr bwMode="auto">
              <a:xfrm>
                <a:off x="1985963" y="7096125"/>
                <a:ext cx="328612" cy="442913"/>
              </a:xfrm>
              <a:custGeom>
                <a:avLst/>
                <a:gdLst>
                  <a:gd name="T0" fmla="*/ 0 w 915"/>
                  <a:gd name="T1" fmla="*/ 0 h 1229"/>
                  <a:gd name="T2" fmla="*/ 906 w 915"/>
                  <a:gd name="T3" fmla="*/ 0 h 1229"/>
                  <a:gd name="T4" fmla="*/ 906 w 915"/>
                  <a:gd name="T5" fmla="*/ 194 h 1229"/>
                  <a:gd name="T6" fmla="*/ 217 w 915"/>
                  <a:gd name="T7" fmla="*/ 194 h 1229"/>
                  <a:gd name="T8" fmla="*/ 217 w 915"/>
                  <a:gd name="T9" fmla="*/ 509 h 1229"/>
                  <a:gd name="T10" fmla="*/ 831 w 915"/>
                  <a:gd name="T11" fmla="*/ 509 h 1229"/>
                  <a:gd name="T12" fmla="*/ 831 w 915"/>
                  <a:gd name="T13" fmla="*/ 703 h 1229"/>
                  <a:gd name="T14" fmla="*/ 217 w 915"/>
                  <a:gd name="T15" fmla="*/ 703 h 1229"/>
                  <a:gd name="T16" fmla="*/ 217 w 915"/>
                  <a:gd name="T17" fmla="*/ 1033 h 1229"/>
                  <a:gd name="T18" fmla="*/ 914 w 915"/>
                  <a:gd name="T19" fmla="*/ 1033 h 1229"/>
                  <a:gd name="T20" fmla="*/ 914 w 915"/>
                  <a:gd name="T21" fmla="*/ 1228 h 1229"/>
                  <a:gd name="T22" fmla="*/ 0 w 915"/>
                  <a:gd name="T23" fmla="*/ 1228 h 1229"/>
                  <a:gd name="T24" fmla="*/ 0 w 915"/>
                  <a:gd name="T25" fmla="*/ 0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5" h="1229">
                    <a:moveTo>
                      <a:pt x="0" y="0"/>
                    </a:moveTo>
                    <a:lnTo>
                      <a:pt x="906" y="0"/>
                    </a:lnTo>
                    <a:lnTo>
                      <a:pt x="906" y="194"/>
                    </a:lnTo>
                    <a:lnTo>
                      <a:pt x="217" y="194"/>
                    </a:lnTo>
                    <a:lnTo>
                      <a:pt x="217" y="509"/>
                    </a:lnTo>
                    <a:lnTo>
                      <a:pt x="831" y="509"/>
                    </a:lnTo>
                    <a:lnTo>
                      <a:pt x="831" y="703"/>
                    </a:lnTo>
                    <a:lnTo>
                      <a:pt x="217" y="703"/>
                    </a:lnTo>
                    <a:lnTo>
                      <a:pt x="217" y="1033"/>
                    </a:lnTo>
                    <a:lnTo>
                      <a:pt x="914" y="1033"/>
                    </a:lnTo>
                    <a:lnTo>
                      <a:pt x="914" y="1228"/>
                    </a:lnTo>
                    <a:lnTo>
                      <a:pt x="0" y="122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" name="Freeform 27"/>
              <p:cNvSpPr>
                <a:spLocks noChangeArrowheads="1"/>
              </p:cNvSpPr>
              <p:nvPr/>
            </p:nvSpPr>
            <p:spPr bwMode="auto">
              <a:xfrm>
                <a:off x="2435225" y="7096125"/>
                <a:ext cx="374650" cy="442913"/>
              </a:xfrm>
              <a:custGeom>
                <a:avLst/>
                <a:gdLst>
                  <a:gd name="T0" fmla="*/ 0 w 1042"/>
                  <a:gd name="T1" fmla="*/ 0 h 1229"/>
                  <a:gd name="T2" fmla="*/ 547 w 1042"/>
                  <a:gd name="T3" fmla="*/ 0 h 1229"/>
                  <a:gd name="T4" fmla="*/ 547 w 1042"/>
                  <a:gd name="T5" fmla="*/ 0 h 1229"/>
                  <a:gd name="T6" fmla="*/ 660 w 1042"/>
                  <a:gd name="T7" fmla="*/ 6 h 1229"/>
                  <a:gd name="T8" fmla="*/ 704 w 1042"/>
                  <a:gd name="T9" fmla="*/ 14 h 1229"/>
                  <a:gd name="T10" fmla="*/ 749 w 1042"/>
                  <a:gd name="T11" fmla="*/ 29 h 1229"/>
                  <a:gd name="T12" fmla="*/ 794 w 1042"/>
                  <a:gd name="T13" fmla="*/ 45 h 1229"/>
                  <a:gd name="T14" fmla="*/ 832 w 1042"/>
                  <a:gd name="T15" fmla="*/ 67 h 1229"/>
                  <a:gd name="T16" fmla="*/ 870 w 1042"/>
                  <a:gd name="T17" fmla="*/ 96 h 1229"/>
                  <a:gd name="T18" fmla="*/ 899 w 1042"/>
                  <a:gd name="T19" fmla="*/ 119 h 1229"/>
                  <a:gd name="T20" fmla="*/ 899 w 1042"/>
                  <a:gd name="T21" fmla="*/ 119 h 1229"/>
                  <a:gd name="T22" fmla="*/ 944 w 1042"/>
                  <a:gd name="T23" fmla="*/ 172 h 1229"/>
                  <a:gd name="T24" fmla="*/ 974 w 1042"/>
                  <a:gd name="T25" fmla="*/ 239 h 1229"/>
                  <a:gd name="T26" fmla="*/ 997 w 1042"/>
                  <a:gd name="T27" fmla="*/ 306 h 1229"/>
                  <a:gd name="T28" fmla="*/ 1004 w 1042"/>
                  <a:gd name="T29" fmla="*/ 388 h 1229"/>
                  <a:gd name="T30" fmla="*/ 1004 w 1042"/>
                  <a:gd name="T31" fmla="*/ 388 h 1229"/>
                  <a:gd name="T32" fmla="*/ 1004 w 1042"/>
                  <a:gd name="T33" fmla="*/ 388 h 1229"/>
                  <a:gd name="T34" fmla="*/ 997 w 1042"/>
                  <a:gd name="T35" fmla="*/ 464 h 1229"/>
                  <a:gd name="T36" fmla="*/ 982 w 1042"/>
                  <a:gd name="T37" fmla="*/ 523 h 1229"/>
                  <a:gd name="T38" fmla="*/ 959 w 1042"/>
                  <a:gd name="T39" fmla="*/ 584 h 1229"/>
                  <a:gd name="T40" fmla="*/ 921 w 1042"/>
                  <a:gd name="T41" fmla="*/ 629 h 1229"/>
                  <a:gd name="T42" fmla="*/ 876 w 1042"/>
                  <a:gd name="T43" fmla="*/ 674 h 1229"/>
                  <a:gd name="T44" fmla="*/ 832 w 1042"/>
                  <a:gd name="T45" fmla="*/ 711 h 1229"/>
                  <a:gd name="T46" fmla="*/ 772 w 1042"/>
                  <a:gd name="T47" fmla="*/ 741 h 1229"/>
                  <a:gd name="T48" fmla="*/ 712 w 1042"/>
                  <a:gd name="T49" fmla="*/ 764 h 1229"/>
                  <a:gd name="T50" fmla="*/ 1041 w 1042"/>
                  <a:gd name="T51" fmla="*/ 1228 h 1229"/>
                  <a:gd name="T52" fmla="*/ 787 w 1042"/>
                  <a:gd name="T53" fmla="*/ 1228 h 1229"/>
                  <a:gd name="T54" fmla="*/ 488 w 1042"/>
                  <a:gd name="T55" fmla="*/ 801 h 1229"/>
                  <a:gd name="T56" fmla="*/ 480 w 1042"/>
                  <a:gd name="T57" fmla="*/ 801 h 1229"/>
                  <a:gd name="T58" fmla="*/ 218 w 1042"/>
                  <a:gd name="T59" fmla="*/ 801 h 1229"/>
                  <a:gd name="T60" fmla="*/ 218 w 1042"/>
                  <a:gd name="T61" fmla="*/ 1228 h 1229"/>
                  <a:gd name="T62" fmla="*/ 0 w 1042"/>
                  <a:gd name="T63" fmla="*/ 1228 h 1229"/>
                  <a:gd name="T64" fmla="*/ 0 w 1042"/>
                  <a:gd name="T65" fmla="*/ 0 h 1229"/>
                  <a:gd name="T66" fmla="*/ 533 w 1042"/>
                  <a:gd name="T67" fmla="*/ 606 h 1229"/>
                  <a:gd name="T68" fmla="*/ 533 w 1042"/>
                  <a:gd name="T69" fmla="*/ 606 h 1229"/>
                  <a:gd name="T70" fmla="*/ 584 w 1042"/>
                  <a:gd name="T71" fmla="*/ 606 h 1229"/>
                  <a:gd name="T72" fmla="*/ 637 w 1042"/>
                  <a:gd name="T73" fmla="*/ 591 h 1229"/>
                  <a:gd name="T74" fmla="*/ 682 w 1042"/>
                  <a:gd name="T75" fmla="*/ 576 h 1229"/>
                  <a:gd name="T76" fmla="*/ 712 w 1042"/>
                  <a:gd name="T77" fmla="*/ 553 h 1229"/>
                  <a:gd name="T78" fmla="*/ 742 w 1042"/>
                  <a:gd name="T79" fmla="*/ 523 h 1229"/>
                  <a:gd name="T80" fmla="*/ 764 w 1042"/>
                  <a:gd name="T81" fmla="*/ 486 h 1229"/>
                  <a:gd name="T82" fmla="*/ 780 w 1042"/>
                  <a:gd name="T83" fmla="*/ 449 h 1229"/>
                  <a:gd name="T84" fmla="*/ 787 w 1042"/>
                  <a:gd name="T85" fmla="*/ 404 h 1229"/>
                  <a:gd name="T86" fmla="*/ 787 w 1042"/>
                  <a:gd name="T87" fmla="*/ 396 h 1229"/>
                  <a:gd name="T88" fmla="*/ 787 w 1042"/>
                  <a:gd name="T89" fmla="*/ 396 h 1229"/>
                  <a:gd name="T90" fmla="*/ 780 w 1042"/>
                  <a:gd name="T91" fmla="*/ 351 h 1229"/>
                  <a:gd name="T92" fmla="*/ 764 w 1042"/>
                  <a:gd name="T93" fmla="*/ 314 h 1229"/>
                  <a:gd name="T94" fmla="*/ 742 w 1042"/>
                  <a:gd name="T95" fmla="*/ 276 h 1229"/>
                  <a:gd name="T96" fmla="*/ 719 w 1042"/>
                  <a:gd name="T97" fmla="*/ 247 h 1229"/>
                  <a:gd name="T98" fmla="*/ 682 w 1042"/>
                  <a:gd name="T99" fmla="*/ 224 h 1229"/>
                  <a:gd name="T100" fmla="*/ 637 w 1042"/>
                  <a:gd name="T101" fmla="*/ 209 h 1229"/>
                  <a:gd name="T102" fmla="*/ 584 w 1042"/>
                  <a:gd name="T103" fmla="*/ 194 h 1229"/>
                  <a:gd name="T104" fmla="*/ 533 w 1042"/>
                  <a:gd name="T105" fmla="*/ 194 h 1229"/>
                  <a:gd name="T106" fmla="*/ 218 w 1042"/>
                  <a:gd name="T107" fmla="*/ 194 h 1229"/>
                  <a:gd name="T108" fmla="*/ 218 w 1042"/>
                  <a:gd name="T109" fmla="*/ 606 h 1229"/>
                  <a:gd name="T110" fmla="*/ 533 w 1042"/>
                  <a:gd name="T111" fmla="*/ 606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42" h="1229">
                    <a:moveTo>
                      <a:pt x="0" y="0"/>
                    </a:moveTo>
                    <a:lnTo>
                      <a:pt x="547" y="0"/>
                    </a:lnTo>
                    <a:lnTo>
                      <a:pt x="547" y="0"/>
                    </a:lnTo>
                    <a:lnTo>
                      <a:pt x="660" y="6"/>
                    </a:lnTo>
                    <a:lnTo>
                      <a:pt x="704" y="14"/>
                    </a:lnTo>
                    <a:lnTo>
                      <a:pt x="749" y="29"/>
                    </a:lnTo>
                    <a:lnTo>
                      <a:pt x="794" y="45"/>
                    </a:lnTo>
                    <a:lnTo>
                      <a:pt x="832" y="67"/>
                    </a:lnTo>
                    <a:lnTo>
                      <a:pt x="870" y="96"/>
                    </a:lnTo>
                    <a:lnTo>
                      <a:pt x="899" y="119"/>
                    </a:lnTo>
                    <a:lnTo>
                      <a:pt x="899" y="119"/>
                    </a:lnTo>
                    <a:lnTo>
                      <a:pt x="944" y="172"/>
                    </a:lnTo>
                    <a:lnTo>
                      <a:pt x="974" y="239"/>
                    </a:lnTo>
                    <a:lnTo>
                      <a:pt x="997" y="306"/>
                    </a:lnTo>
                    <a:lnTo>
                      <a:pt x="1004" y="388"/>
                    </a:lnTo>
                    <a:lnTo>
                      <a:pt x="1004" y="388"/>
                    </a:lnTo>
                    <a:lnTo>
                      <a:pt x="1004" y="388"/>
                    </a:lnTo>
                    <a:lnTo>
                      <a:pt x="997" y="464"/>
                    </a:lnTo>
                    <a:lnTo>
                      <a:pt x="982" y="523"/>
                    </a:lnTo>
                    <a:lnTo>
                      <a:pt x="959" y="584"/>
                    </a:lnTo>
                    <a:lnTo>
                      <a:pt x="921" y="629"/>
                    </a:lnTo>
                    <a:lnTo>
                      <a:pt x="876" y="674"/>
                    </a:lnTo>
                    <a:lnTo>
                      <a:pt x="832" y="711"/>
                    </a:lnTo>
                    <a:lnTo>
                      <a:pt x="772" y="741"/>
                    </a:lnTo>
                    <a:lnTo>
                      <a:pt x="712" y="764"/>
                    </a:lnTo>
                    <a:lnTo>
                      <a:pt x="1041" y="1228"/>
                    </a:lnTo>
                    <a:lnTo>
                      <a:pt x="787" y="1228"/>
                    </a:lnTo>
                    <a:lnTo>
                      <a:pt x="488" y="801"/>
                    </a:lnTo>
                    <a:lnTo>
                      <a:pt x="480" y="801"/>
                    </a:lnTo>
                    <a:lnTo>
                      <a:pt x="218" y="801"/>
                    </a:lnTo>
                    <a:lnTo>
                      <a:pt x="218" y="1228"/>
                    </a:lnTo>
                    <a:lnTo>
                      <a:pt x="0" y="1228"/>
                    </a:lnTo>
                    <a:lnTo>
                      <a:pt x="0" y="0"/>
                    </a:lnTo>
                    <a:close/>
                    <a:moveTo>
                      <a:pt x="533" y="606"/>
                    </a:moveTo>
                    <a:lnTo>
                      <a:pt x="533" y="606"/>
                    </a:lnTo>
                    <a:lnTo>
                      <a:pt x="584" y="606"/>
                    </a:lnTo>
                    <a:lnTo>
                      <a:pt x="637" y="591"/>
                    </a:lnTo>
                    <a:lnTo>
                      <a:pt x="682" y="576"/>
                    </a:lnTo>
                    <a:lnTo>
                      <a:pt x="712" y="553"/>
                    </a:lnTo>
                    <a:lnTo>
                      <a:pt x="742" y="523"/>
                    </a:lnTo>
                    <a:lnTo>
                      <a:pt x="764" y="486"/>
                    </a:lnTo>
                    <a:lnTo>
                      <a:pt x="780" y="449"/>
                    </a:lnTo>
                    <a:lnTo>
                      <a:pt x="787" y="404"/>
                    </a:lnTo>
                    <a:lnTo>
                      <a:pt x="787" y="396"/>
                    </a:lnTo>
                    <a:lnTo>
                      <a:pt x="787" y="396"/>
                    </a:lnTo>
                    <a:lnTo>
                      <a:pt x="780" y="351"/>
                    </a:lnTo>
                    <a:lnTo>
                      <a:pt x="764" y="314"/>
                    </a:lnTo>
                    <a:lnTo>
                      <a:pt x="742" y="276"/>
                    </a:lnTo>
                    <a:lnTo>
                      <a:pt x="719" y="247"/>
                    </a:lnTo>
                    <a:lnTo>
                      <a:pt x="682" y="224"/>
                    </a:lnTo>
                    <a:lnTo>
                      <a:pt x="637" y="209"/>
                    </a:lnTo>
                    <a:lnTo>
                      <a:pt x="584" y="194"/>
                    </a:lnTo>
                    <a:lnTo>
                      <a:pt x="533" y="194"/>
                    </a:lnTo>
                    <a:lnTo>
                      <a:pt x="218" y="194"/>
                    </a:lnTo>
                    <a:lnTo>
                      <a:pt x="218" y="606"/>
                    </a:lnTo>
                    <a:lnTo>
                      <a:pt x="533" y="60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" name="Freeform 28"/>
              <p:cNvSpPr>
                <a:spLocks noChangeArrowheads="1"/>
              </p:cNvSpPr>
              <p:nvPr/>
            </p:nvSpPr>
            <p:spPr bwMode="auto">
              <a:xfrm>
                <a:off x="2890838" y="7094538"/>
                <a:ext cx="461962" cy="446087"/>
              </a:xfrm>
              <a:custGeom>
                <a:avLst/>
                <a:gdLst>
                  <a:gd name="T0" fmla="*/ 539 w 1282"/>
                  <a:gd name="T1" fmla="*/ 0 h 1237"/>
                  <a:gd name="T2" fmla="*/ 742 w 1282"/>
                  <a:gd name="T3" fmla="*/ 0 h 1237"/>
                  <a:gd name="T4" fmla="*/ 1281 w 1282"/>
                  <a:gd name="T5" fmla="*/ 1236 h 1237"/>
                  <a:gd name="T6" fmla="*/ 1048 w 1282"/>
                  <a:gd name="T7" fmla="*/ 1236 h 1237"/>
                  <a:gd name="T8" fmla="*/ 929 w 1282"/>
                  <a:gd name="T9" fmla="*/ 936 h 1237"/>
                  <a:gd name="T10" fmla="*/ 345 w 1282"/>
                  <a:gd name="T11" fmla="*/ 936 h 1237"/>
                  <a:gd name="T12" fmla="*/ 217 w 1282"/>
                  <a:gd name="T13" fmla="*/ 1236 h 1237"/>
                  <a:gd name="T14" fmla="*/ 0 w 1282"/>
                  <a:gd name="T15" fmla="*/ 1236 h 1237"/>
                  <a:gd name="T16" fmla="*/ 539 w 1282"/>
                  <a:gd name="T17" fmla="*/ 0 h 1237"/>
                  <a:gd name="T18" fmla="*/ 846 w 1282"/>
                  <a:gd name="T19" fmla="*/ 749 h 1237"/>
                  <a:gd name="T20" fmla="*/ 637 w 1282"/>
                  <a:gd name="T21" fmla="*/ 255 h 1237"/>
                  <a:gd name="T22" fmla="*/ 427 w 1282"/>
                  <a:gd name="T23" fmla="*/ 749 h 1237"/>
                  <a:gd name="T24" fmla="*/ 846 w 1282"/>
                  <a:gd name="T25" fmla="*/ 749 h 1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7">
                    <a:moveTo>
                      <a:pt x="539" y="0"/>
                    </a:moveTo>
                    <a:lnTo>
                      <a:pt x="742" y="0"/>
                    </a:lnTo>
                    <a:lnTo>
                      <a:pt x="1281" y="1236"/>
                    </a:lnTo>
                    <a:lnTo>
                      <a:pt x="1048" y="1236"/>
                    </a:lnTo>
                    <a:lnTo>
                      <a:pt x="929" y="936"/>
                    </a:lnTo>
                    <a:lnTo>
                      <a:pt x="345" y="936"/>
                    </a:lnTo>
                    <a:lnTo>
                      <a:pt x="217" y="1236"/>
                    </a:lnTo>
                    <a:lnTo>
                      <a:pt x="0" y="1236"/>
                    </a:lnTo>
                    <a:lnTo>
                      <a:pt x="539" y="0"/>
                    </a:lnTo>
                    <a:close/>
                    <a:moveTo>
                      <a:pt x="846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46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5" name="Freeform 29"/>
              <p:cNvSpPr>
                <a:spLocks noChangeArrowheads="1"/>
              </p:cNvSpPr>
              <p:nvPr/>
            </p:nvSpPr>
            <p:spPr bwMode="auto">
              <a:xfrm>
                <a:off x="3449638" y="7096125"/>
                <a:ext cx="400050" cy="442913"/>
              </a:xfrm>
              <a:custGeom>
                <a:avLst/>
                <a:gdLst>
                  <a:gd name="T0" fmla="*/ 0 w 1110"/>
                  <a:gd name="T1" fmla="*/ 0 h 1229"/>
                  <a:gd name="T2" fmla="*/ 458 w 1110"/>
                  <a:gd name="T3" fmla="*/ 0 h 1229"/>
                  <a:gd name="T4" fmla="*/ 458 w 1110"/>
                  <a:gd name="T5" fmla="*/ 0 h 1229"/>
                  <a:gd name="T6" fmla="*/ 525 w 1110"/>
                  <a:gd name="T7" fmla="*/ 0 h 1229"/>
                  <a:gd name="T8" fmla="*/ 592 w 1110"/>
                  <a:gd name="T9" fmla="*/ 6 h 1229"/>
                  <a:gd name="T10" fmla="*/ 660 w 1110"/>
                  <a:gd name="T11" fmla="*/ 22 h 1229"/>
                  <a:gd name="T12" fmla="*/ 719 w 1110"/>
                  <a:gd name="T13" fmla="*/ 45 h 1229"/>
                  <a:gd name="T14" fmla="*/ 779 w 1110"/>
                  <a:gd name="T15" fmla="*/ 67 h 1229"/>
                  <a:gd name="T16" fmla="*/ 832 w 1110"/>
                  <a:gd name="T17" fmla="*/ 96 h 1229"/>
                  <a:gd name="T18" fmla="*/ 884 w 1110"/>
                  <a:gd name="T19" fmla="*/ 134 h 1229"/>
                  <a:gd name="T20" fmla="*/ 929 w 1110"/>
                  <a:gd name="T21" fmla="*/ 172 h 1229"/>
                  <a:gd name="T22" fmla="*/ 966 w 1110"/>
                  <a:gd name="T23" fmla="*/ 216 h 1229"/>
                  <a:gd name="T24" fmla="*/ 1004 w 1110"/>
                  <a:gd name="T25" fmla="*/ 261 h 1229"/>
                  <a:gd name="T26" fmla="*/ 1034 w 1110"/>
                  <a:gd name="T27" fmla="*/ 314 h 1229"/>
                  <a:gd name="T28" fmla="*/ 1064 w 1110"/>
                  <a:gd name="T29" fmla="*/ 366 h 1229"/>
                  <a:gd name="T30" fmla="*/ 1079 w 1110"/>
                  <a:gd name="T31" fmla="*/ 426 h 1229"/>
                  <a:gd name="T32" fmla="*/ 1093 w 1110"/>
                  <a:gd name="T33" fmla="*/ 486 h 1229"/>
                  <a:gd name="T34" fmla="*/ 1109 w 1110"/>
                  <a:gd name="T35" fmla="*/ 546 h 1229"/>
                  <a:gd name="T36" fmla="*/ 1109 w 1110"/>
                  <a:gd name="T37" fmla="*/ 606 h 1229"/>
                  <a:gd name="T38" fmla="*/ 1109 w 1110"/>
                  <a:gd name="T39" fmla="*/ 613 h 1229"/>
                  <a:gd name="T40" fmla="*/ 1109 w 1110"/>
                  <a:gd name="T41" fmla="*/ 613 h 1229"/>
                  <a:gd name="T42" fmla="*/ 1109 w 1110"/>
                  <a:gd name="T43" fmla="*/ 674 h 1229"/>
                  <a:gd name="T44" fmla="*/ 1093 w 1110"/>
                  <a:gd name="T45" fmla="*/ 741 h 1229"/>
                  <a:gd name="T46" fmla="*/ 1079 w 1110"/>
                  <a:gd name="T47" fmla="*/ 793 h 1229"/>
                  <a:gd name="T48" fmla="*/ 1064 w 1110"/>
                  <a:gd name="T49" fmla="*/ 853 h 1229"/>
                  <a:gd name="T50" fmla="*/ 1034 w 1110"/>
                  <a:gd name="T51" fmla="*/ 905 h 1229"/>
                  <a:gd name="T52" fmla="*/ 1004 w 1110"/>
                  <a:gd name="T53" fmla="*/ 958 h 1229"/>
                  <a:gd name="T54" fmla="*/ 966 w 1110"/>
                  <a:gd name="T55" fmla="*/ 1003 h 1229"/>
                  <a:gd name="T56" fmla="*/ 929 w 1110"/>
                  <a:gd name="T57" fmla="*/ 1048 h 1229"/>
                  <a:gd name="T58" fmla="*/ 884 w 1110"/>
                  <a:gd name="T59" fmla="*/ 1085 h 1229"/>
                  <a:gd name="T60" fmla="*/ 832 w 1110"/>
                  <a:gd name="T61" fmla="*/ 1123 h 1229"/>
                  <a:gd name="T62" fmla="*/ 779 w 1110"/>
                  <a:gd name="T63" fmla="*/ 1152 h 1229"/>
                  <a:gd name="T64" fmla="*/ 719 w 1110"/>
                  <a:gd name="T65" fmla="*/ 1175 h 1229"/>
                  <a:gd name="T66" fmla="*/ 660 w 1110"/>
                  <a:gd name="T67" fmla="*/ 1197 h 1229"/>
                  <a:gd name="T68" fmla="*/ 592 w 1110"/>
                  <a:gd name="T69" fmla="*/ 1213 h 1229"/>
                  <a:gd name="T70" fmla="*/ 525 w 1110"/>
                  <a:gd name="T71" fmla="*/ 1220 h 1229"/>
                  <a:gd name="T72" fmla="*/ 458 w 1110"/>
                  <a:gd name="T73" fmla="*/ 1228 h 1229"/>
                  <a:gd name="T74" fmla="*/ 0 w 1110"/>
                  <a:gd name="T75" fmla="*/ 1228 h 1229"/>
                  <a:gd name="T76" fmla="*/ 0 w 1110"/>
                  <a:gd name="T77" fmla="*/ 0 h 1229"/>
                  <a:gd name="T78" fmla="*/ 458 w 1110"/>
                  <a:gd name="T79" fmla="*/ 1033 h 1229"/>
                  <a:gd name="T80" fmla="*/ 458 w 1110"/>
                  <a:gd name="T81" fmla="*/ 1033 h 1229"/>
                  <a:gd name="T82" fmla="*/ 547 w 1110"/>
                  <a:gd name="T83" fmla="*/ 1017 h 1229"/>
                  <a:gd name="T84" fmla="*/ 629 w 1110"/>
                  <a:gd name="T85" fmla="*/ 995 h 1229"/>
                  <a:gd name="T86" fmla="*/ 705 w 1110"/>
                  <a:gd name="T87" fmla="*/ 958 h 1229"/>
                  <a:gd name="T88" fmla="*/ 764 w 1110"/>
                  <a:gd name="T89" fmla="*/ 913 h 1229"/>
                  <a:gd name="T90" fmla="*/ 817 w 1110"/>
                  <a:gd name="T91" fmla="*/ 853 h 1229"/>
                  <a:gd name="T92" fmla="*/ 854 w 1110"/>
                  <a:gd name="T93" fmla="*/ 778 h 1229"/>
                  <a:gd name="T94" fmla="*/ 877 w 1110"/>
                  <a:gd name="T95" fmla="*/ 703 h 1229"/>
                  <a:gd name="T96" fmla="*/ 884 w 1110"/>
                  <a:gd name="T97" fmla="*/ 613 h 1229"/>
                  <a:gd name="T98" fmla="*/ 884 w 1110"/>
                  <a:gd name="T99" fmla="*/ 613 h 1229"/>
                  <a:gd name="T100" fmla="*/ 884 w 1110"/>
                  <a:gd name="T101" fmla="*/ 613 h 1229"/>
                  <a:gd name="T102" fmla="*/ 877 w 1110"/>
                  <a:gd name="T103" fmla="*/ 523 h 1229"/>
                  <a:gd name="T104" fmla="*/ 854 w 1110"/>
                  <a:gd name="T105" fmla="*/ 449 h 1229"/>
                  <a:gd name="T106" fmla="*/ 817 w 1110"/>
                  <a:gd name="T107" fmla="*/ 374 h 1229"/>
                  <a:gd name="T108" fmla="*/ 764 w 1110"/>
                  <a:gd name="T109" fmla="*/ 314 h 1229"/>
                  <a:gd name="T110" fmla="*/ 705 w 1110"/>
                  <a:gd name="T111" fmla="*/ 261 h 1229"/>
                  <a:gd name="T112" fmla="*/ 629 w 1110"/>
                  <a:gd name="T113" fmla="*/ 224 h 1229"/>
                  <a:gd name="T114" fmla="*/ 547 w 1110"/>
                  <a:gd name="T115" fmla="*/ 202 h 1229"/>
                  <a:gd name="T116" fmla="*/ 458 w 1110"/>
                  <a:gd name="T117" fmla="*/ 194 h 1229"/>
                  <a:gd name="T118" fmla="*/ 217 w 1110"/>
                  <a:gd name="T119" fmla="*/ 194 h 1229"/>
                  <a:gd name="T120" fmla="*/ 217 w 1110"/>
                  <a:gd name="T121" fmla="*/ 1033 h 1229"/>
                  <a:gd name="T122" fmla="*/ 458 w 1110"/>
                  <a:gd name="T123" fmla="*/ 1033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10" h="1229">
                    <a:moveTo>
                      <a:pt x="0" y="0"/>
                    </a:moveTo>
                    <a:lnTo>
                      <a:pt x="458" y="0"/>
                    </a:lnTo>
                    <a:lnTo>
                      <a:pt x="458" y="0"/>
                    </a:lnTo>
                    <a:lnTo>
                      <a:pt x="525" y="0"/>
                    </a:lnTo>
                    <a:lnTo>
                      <a:pt x="592" y="6"/>
                    </a:lnTo>
                    <a:lnTo>
                      <a:pt x="660" y="22"/>
                    </a:lnTo>
                    <a:lnTo>
                      <a:pt x="719" y="45"/>
                    </a:lnTo>
                    <a:lnTo>
                      <a:pt x="779" y="67"/>
                    </a:lnTo>
                    <a:lnTo>
                      <a:pt x="832" y="96"/>
                    </a:lnTo>
                    <a:lnTo>
                      <a:pt x="884" y="134"/>
                    </a:lnTo>
                    <a:lnTo>
                      <a:pt x="929" y="172"/>
                    </a:lnTo>
                    <a:lnTo>
                      <a:pt x="966" y="216"/>
                    </a:lnTo>
                    <a:lnTo>
                      <a:pt x="1004" y="261"/>
                    </a:lnTo>
                    <a:lnTo>
                      <a:pt x="1034" y="314"/>
                    </a:lnTo>
                    <a:lnTo>
                      <a:pt x="1064" y="366"/>
                    </a:lnTo>
                    <a:lnTo>
                      <a:pt x="1079" y="426"/>
                    </a:lnTo>
                    <a:lnTo>
                      <a:pt x="1093" y="486"/>
                    </a:lnTo>
                    <a:lnTo>
                      <a:pt x="1109" y="546"/>
                    </a:lnTo>
                    <a:lnTo>
                      <a:pt x="1109" y="606"/>
                    </a:lnTo>
                    <a:lnTo>
                      <a:pt x="1109" y="613"/>
                    </a:lnTo>
                    <a:lnTo>
                      <a:pt x="1109" y="613"/>
                    </a:lnTo>
                    <a:lnTo>
                      <a:pt x="1109" y="674"/>
                    </a:lnTo>
                    <a:lnTo>
                      <a:pt x="1093" y="741"/>
                    </a:lnTo>
                    <a:lnTo>
                      <a:pt x="1079" y="793"/>
                    </a:lnTo>
                    <a:lnTo>
                      <a:pt x="1064" y="853"/>
                    </a:lnTo>
                    <a:lnTo>
                      <a:pt x="1034" y="905"/>
                    </a:lnTo>
                    <a:lnTo>
                      <a:pt x="1004" y="958"/>
                    </a:lnTo>
                    <a:lnTo>
                      <a:pt x="966" y="1003"/>
                    </a:lnTo>
                    <a:lnTo>
                      <a:pt x="929" y="1048"/>
                    </a:lnTo>
                    <a:lnTo>
                      <a:pt x="884" y="1085"/>
                    </a:lnTo>
                    <a:lnTo>
                      <a:pt x="832" y="1123"/>
                    </a:lnTo>
                    <a:lnTo>
                      <a:pt x="779" y="1152"/>
                    </a:lnTo>
                    <a:lnTo>
                      <a:pt x="719" y="1175"/>
                    </a:lnTo>
                    <a:lnTo>
                      <a:pt x="660" y="1197"/>
                    </a:lnTo>
                    <a:lnTo>
                      <a:pt x="592" y="1213"/>
                    </a:lnTo>
                    <a:lnTo>
                      <a:pt x="525" y="1220"/>
                    </a:lnTo>
                    <a:lnTo>
                      <a:pt x="458" y="1228"/>
                    </a:lnTo>
                    <a:lnTo>
                      <a:pt x="0" y="1228"/>
                    </a:lnTo>
                    <a:lnTo>
                      <a:pt x="0" y="0"/>
                    </a:lnTo>
                    <a:close/>
                    <a:moveTo>
                      <a:pt x="458" y="1033"/>
                    </a:moveTo>
                    <a:lnTo>
                      <a:pt x="458" y="1033"/>
                    </a:lnTo>
                    <a:lnTo>
                      <a:pt x="547" y="1017"/>
                    </a:lnTo>
                    <a:lnTo>
                      <a:pt x="629" y="995"/>
                    </a:lnTo>
                    <a:lnTo>
                      <a:pt x="705" y="958"/>
                    </a:lnTo>
                    <a:lnTo>
                      <a:pt x="764" y="913"/>
                    </a:lnTo>
                    <a:lnTo>
                      <a:pt x="817" y="853"/>
                    </a:lnTo>
                    <a:lnTo>
                      <a:pt x="854" y="778"/>
                    </a:lnTo>
                    <a:lnTo>
                      <a:pt x="877" y="703"/>
                    </a:lnTo>
                    <a:lnTo>
                      <a:pt x="884" y="613"/>
                    </a:lnTo>
                    <a:lnTo>
                      <a:pt x="884" y="613"/>
                    </a:lnTo>
                    <a:lnTo>
                      <a:pt x="884" y="613"/>
                    </a:lnTo>
                    <a:lnTo>
                      <a:pt x="877" y="523"/>
                    </a:lnTo>
                    <a:lnTo>
                      <a:pt x="854" y="449"/>
                    </a:lnTo>
                    <a:lnTo>
                      <a:pt x="817" y="374"/>
                    </a:lnTo>
                    <a:lnTo>
                      <a:pt x="764" y="314"/>
                    </a:lnTo>
                    <a:lnTo>
                      <a:pt x="705" y="261"/>
                    </a:lnTo>
                    <a:lnTo>
                      <a:pt x="629" y="224"/>
                    </a:lnTo>
                    <a:lnTo>
                      <a:pt x="547" y="202"/>
                    </a:lnTo>
                    <a:lnTo>
                      <a:pt x="458" y="194"/>
                    </a:lnTo>
                    <a:lnTo>
                      <a:pt x="217" y="194"/>
                    </a:lnTo>
                    <a:lnTo>
                      <a:pt x="217" y="1033"/>
                    </a:lnTo>
                    <a:lnTo>
                      <a:pt x="458" y="103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6" name="Freeform 30"/>
              <p:cNvSpPr>
                <a:spLocks noChangeArrowheads="1"/>
              </p:cNvSpPr>
              <p:nvPr/>
            </p:nvSpPr>
            <p:spPr bwMode="auto">
              <a:xfrm>
                <a:off x="3902075" y="7094538"/>
                <a:ext cx="460375" cy="446087"/>
              </a:xfrm>
              <a:custGeom>
                <a:avLst/>
                <a:gdLst>
                  <a:gd name="T0" fmla="*/ 539 w 1281"/>
                  <a:gd name="T1" fmla="*/ 0 h 1237"/>
                  <a:gd name="T2" fmla="*/ 741 w 1281"/>
                  <a:gd name="T3" fmla="*/ 0 h 1237"/>
                  <a:gd name="T4" fmla="*/ 1280 w 1281"/>
                  <a:gd name="T5" fmla="*/ 1236 h 1237"/>
                  <a:gd name="T6" fmla="*/ 1048 w 1281"/>
                  <a:gd name="T7" fmla="*/ 1236 h 1237"/>
                  <a:gd name="T8" fmla="*/ 928 w 1281"/>
                  <a:gd name="T9" fmla="*/ 936 h 1237"/>
                  <a:gd name="T10" fmla="*/ 344 w 1281"/>
                  <a:gd name="T11" fmla="*/ 936 h 1237"/>
                  <a:gd name="T12" fmla="*/ 216 w 1281"/>
                  <a:gd name="T13" fmla="*/ 1236 h 1237"/>
                  <a:gd name="T14" fmla="*/ 0 w 1281"/>
                  <a:gd name="T15" fmla="*/ 1236 h 1237"/>
                  <a:gd name="T16" fmla="*/ 539 w 1281"/>
                  <a:gd name="T17" fmla="*/ 0 h 1237"/>
                  <a:gd name="T18" fmla="*/ 845 w 1281"/>
                  <a:gd name="T19" fmla="*/ 749 h 1237"/>
                  <a:gd name="T20" fmla="*/ 636 w 1281"/>
                  <a:gd name="T21" fmla="*/ 255 h 1237"/>
                  <a:gd name="T22" fmla="*/ 426 w 1281"/>
                  <a:gd name="T23" fmla="*/ 749 h 1237"/>
                  <a:gd name="T24" fmla="*/ 845 w 1281"/>
                  <a:gd name="T25" fmla="*/ 749 h 1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1" h="1237">
                    <a:moveTo>
                      <a:pt x="539" y="0"/>
                    </a:moveTo>
                    <a:lnTo>
                      <a:pt x="741" y="0"/>
                    </a:lnTo>
                    <a:lnTo>
                      <a:pt x="1280" y="1236"/>
                    </a:lnTo>
                    <a:lnTo>
                      <a:pt x="1048" y="1236"/>
                    </a:lnTo>
                    <a:lnTo>
                      <a:pt x="928" y="936"/>
                    </a:lnTo>
                    <a:lnTo>
                      <a:pt x="344" y="936"/>
                    </a:lnTo>
                    <a:lnTo>
                      <a:pt x="216" y="1236"/>
                    </a:lnTo>
                    <a:lnTo>
                      <a:pt x="0" y="1236"/>
                    </a:lnTo>
                    <a:lnTo>
                      <a:pt x="539" y="0"/>
                    </a:lnTo>
                    <a:close/>
                    <a:moveTo>
                      <a:pt x="845" y="749"/>
                    </a:moveTo>
                    <a:lnTo>
                      <a:pt x="636" y="255"/>
                    </a:lnTo>
                    <a:lnTo>
                      <a:pt x="426" y="749"/>
                    </a:lnTo>
                    <a:lnTo>
                      <a:pt x="845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" name="Freeform 31"/>
              <p:cNvSpPr>
                <a:spLocks noChangeArrowheads="1"/>
              </p:cNvSpPr>
              <p:nvPr/>
            </p:nvSpPr>
            <p:spPr bwMode="auto">
              <a:xfrm>
                <a:off x="4375150" y="7096125"/>
                <a:ext cx="358775" cy="442913"/>
              </a:xfrm>
              <a:custGeom>
                <a:avLst/>
                <a:gdLst>
                  <a:gd name="T0" fmla="*/ 389 w 997"/>
                  <a:gd name="T1" fmla="*/ 202 h 1229"/>
                  <a:gd name="T2" fmla="*/ 0 w 997"/>
                  <a:gd name="T3" fmla="*/ 202 h 1229"/>
                  <a:gd name="T4" fmla="*/ 0 w 997"/>
                  <a:gd name="T5" fmla="*/ 0 h 1229"/>
                  <a:gd name="T6" fmla="*/ 996 w 997"/>
                  <a:gd name="T7" fmla="*/ 0 h 1229"/>
                  <a:gd name="T8" fmla="*/ 996 w 997"/>
                  <a:gd name="T9" fmla="*/ 202 h 1229"/>
                  <a:gd name="T10" fmla="*/ 607 w 997"/>
                  <a:gd name="T11" fmla="*/ 202 h 1229"/>
                  <a:gd name="T12" fmla="*/ 607 w 997"/>
                  <a:gd name="T13" fmla="*/ 1228 h 1229"/>
                  <a:gd name="T14" fmla="*/ 389 w 997"/>
                  <a:gd name="T15" fmla="*/ 1228 h 1229"/>
                  <a:gd name="T16" fmla="*/ 389 w 997"/>
                  <a:gd name="T17" fmla="*/ 202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7" h="1229">
                    <a:moveTo>
                      <a:pt x="389" y="202"/>
                    </a:moveTo>
                    <a:lnTo>
                      <a:pt x="0" y="202"/>
                    </a:lnTo>
                    <a:lnTo>
                      <a:pt x="0" y="0"/>
                    </a:lnTo>
                    <a:lnTo>
                      <a:pt x="996" y="0"/>
                    </a:lnTo>
                    <a:lnTo>
                      <a:pt x="996" y="202"/>
                    </a:lnTo>
                    <a:lnTo>
                      <a:pt x="607" y="202"/>
                    </a:lnTo>
                    <a:lnTo>
                      <a:pt x="607" y="1228"/>
                    </a:lnTo>
                    <a:lnTo>
                      <a:pt x="389" y="1228"/>
                    </a:lnTo>
                    <a:lnTo>
                      <a:pt x="389" y="202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" name="Freeform 32"/>
              <p:cNvSpPr>
                <a:spLocks noChangeArrowheads="1"/>
              </p:cNvSpPr>
              <p:nvPr/>
            </p:nvSpPr>
            <p:spPr bwMode="auto">
              <a:xfrm>
                <a:off x="4746625" y="7094538"/>
                <a:ext cx="460375" cy="446087"/>
              </a:xfrm>
              <a:custGeom>
                <a:avLst/>
                <a:gdLst>
                  <a:gd name="T0" fmla="*/ 539 w 1280"/>
                  <a:gd name="T1" fmla="*/ 0 h 1237"/>
                  <a:gd name="T2" fmla="*/ 741 w 1280"/>
                  <a:gd name="T3" fmla="*/ 0 h 1237"/>
                  <a:gd name="T4" fmla="*/ 1279 w 1280"/>
                  <a:gd name="T5" fmla="*/ 1236 h 1237"/>
                  <a:gd name="T6" fmla="*/ 1047 w 1280"/>
                  <a:gd name="T7" fmla="*/ 1236 h 1237"/>
                  <a:gd name="T8" fmla="*/ 927 w 1280"/>
                  <a:gd name="T9" fmla="*/ 936 h 1237"/>
                  <a:gd name="T10" fmla="*/ 344 w 1280"/>
                  <a:gd name="T11" fmla="*/ 936 h 1237"/>
                  <a:gd name="T12" fmla="*/ 217 w 1280"/>
                  <a:gd name="T13" fmla="*/ 1236 h 1237"/>
                  <a:gd name="T14" fmla="*/ 0 w 1280"/>
                  <a:gd name="T15" fmla="*/ 1236 h 1237"/>
                  <a:gd name="T16" fmla="*/ 539 w 1280"/>
                  <a:gd name="T17" fmla="*/ 0 h 1237"/>
                  <a:gd name="T18" fmla="*/ 845 w 1280"/>
                  <a:gd name="T19" fmla="*/ 749 h 1237"/>
                  <a:gd name="T20" fmla="*/ 636 w 1280"/>
                  <a:gd name="T21" fmla="*/ 255 h 1237"/>
                  <a:gd name="T22" fmla="*/ 426 w 1280"/>
                  <a:gd name="T23" fmla="*/ 749 h 1237"/>
                  <a:gd name="T24" fmla="*/ 845 w 1280"/>
                  <a:gd name="T25" fmla="*/ 749 h 1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0" h="1237">
                    <a:moveTo>
                      <a:pt x="539" y="0"/>
                    </a:moveTo>
                    <a:lnTo>
                      <a:pt x="741" y="0"/>
                    </a:lnTo>
                    <a:lnTo>
                      <a:pt x="1279" y="1236"/>
                    </a:lnTo>
                    <a:lnTo>
                      <a:pt x="1047" y="1236"/>
                    </a:lnTo>
                    <a:lnTo>
                      <a:pt x="927" y="936"/>
                    </a:lnTo>
                    <a:lnTo>
                      <a:pt x="344" y="936"/>
                    </a:lnTo>
                    <a:lnTo>
                      <a:pt x="217" y="1236"/>
                    </a:lnTo>
                    <a:lnTo>
                      <a:pt x="0" y="1236"/>
                    </a:lnTo>
                    <a:lnTo>
                      <a:pt x="539" y="0"/>
                    </a:lnTo>
                    <a:close/>
                    <a:moveTo>
                      <a:pt x="845" y="749"/>
                    </a:moveTo>
                    <a:lnTo>
                      <a:pt x="636" y="255"/>
                    </a:lnTo>
                    <a:lnTo>
                      <a:pt x="426" y="749"/>
                    </a:lnTo>
                    <a:lnTo>
                      <a:pt x="845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9" name="Freeform 33"/>
              <p:cNvSpPr>
                <a:spLocks noChangeArrowheads="1"/>
              </p:cNvSpPr>
              <p:nvPr/>
            </p:nvSpPr>
            <p:spPr bwMode="auto">
              <a:xfrm>
                <a:off x="5484813" y="7088188"/>
                <a:ext cx="404812" cy="458787"/>
              </a:xfrm>
              <a:custGeom>
                <a:avLst/>
                <a:gdLst>
                  <a:gd name="T0" fmla="*/ 0 w 1125"/>
                  <a:gd name="T1" fmla="*/ 636 h 1274"/>
                  <a:gd name="T2" fmla="*/ 0 w 1125"/>
                  <a:gd name="T3" fmla="*/ 569 h 1274"/>
                  <a:gd name="T4" fmla="*/ 23 w 1125"/>
                  <a:gd name="T5" fmla="*/ 449 h 1274"/>
                  <a:gd name="T6" fmla="*/ 68 w 1125"/>
                  <a:gd name="T7" fmla="*/ 329 h 1274"/>
                  <a:gd name="T8" fmla="*/ 135 w 1125"/>
                  <a:gd name="T9" fmla="*/ 232 h 1274"/>
                  <a:gd name="T10" fmla="*/ 217 w 1125"/>
                  <a:gd name="T11" fmla="*/ 142 h 1274"/>
                  <a:gd name="T12" fmla="*/ 323 w 1125"/>
                  <a:gd name="T13" fmla="*/ 74 h 1274"/>
                  <a:gd name="T14" fmla="*/ 435 w 1125"/>
                  <a:gd name="T15" fmla="*/ 29 h 1274"/>
                  <a:gd name="T16" fmla="*/ 562 w 1125"/>
                  <a:gd name="T17" fmla="*/ 0 h 1274"/>
                  <a:gd name="T18" fmla="*/ 629 w 1125"/>
                  <a:gd name="T19" fmla="*/ 0 h 1274"/>
                  <a:gd name="T20" fmla="*/ 787 w 1125"/>
                  <a:gd name="T21" fmla="*/ 15 h 1274"/>
                  <a:gd name="T22" fmla="*/ 914 w 1125"/>
                  <a:gd name="T23" fmla="*/ 52 h 1274"/>
                  <a:gd name="T24" fmla="*/ 1019 w 1125"/>
                  <a:gd name="T25" fmla="*/ 112 h 1274"/>
                  <a:gd name="T26" fmla="*/ 1109 w 1125"/>
                  <a:gd name="T27" fmla="*/ 195 h 1274"/>
                  <a:gd name="T28" fmla="*/ 974 w 1125"/>
                  <a:gd name="T29" fmla="*/ 352 h 1274"/>
                  <a:gd name="T30" fmla="*/ 817 w 1125"/>
                  <a:gd name="T31" fmla="*/ 239 h 1274"/>
                  <a:gd name="T32" fmla="*/ 727 w 1125"/>
                  <a:gd name="T33" fmla="*/ 209 h 1274"/>
                  <a:gd name="T34" fmla="*/ 629 w 1125"/>
                  <a:gd name="T35" fmla="*/ 195 h 1274"/>
                  <a:gd name="T36" fmla="*/ 584 w 1125"/>
                  <a:gd name="T37" fmla="*/ 202 h 1274"/>
                  <a:gd name="T38" fmla="*/ 464 w 1125"/>
                  <a:gd name="T39" fmla="*/ 232 h 1274"/>
                  <a:gd name="T40" fmla="*/ 337 w 1125"/>
                  <a:gd name="T41" fmla="*/ 322 h 1274"/>
                  <a:gd name="T42" fmla="*/ 255 w 1125"/>
                  <a:gd name="T43" fmla="*/ 464 h 1274"/>
                  <a:gd name="T44" fmla="*/ 225 w 1125"/>
                  <a:gd name="T45" fmla="*/ 629 h 1274"/>
                  <a:gd name="T46" fmla="*/ 225 w 1125"/>
                  <a:gd name="T47" fmla="*/ 636 h 1274"/>
                  <a:gd name="T48" fmla="*/ 255 w 1125"/>
                  <a:gd name="T49" fmla="*/ 801 h 1274"/>
                  <a:gd name="T50" fmla="*/ 337 w 1125"/>
                  <a:gd name="T51" fmla="*/ 944 h 1274"/>
                  <a:gd name="T52" fmla="*/ 464 w 1125"/>
                  <a:gd name="T53" fmla="*/ 1034 h 1274"/>
                  <a:gd name="T54" fmla="*/ 584 w 1125"/>
                  <a:gd name="T55" fmla="*/ 1071 h 1274"/>
                  <a:gd name="T56" fmla="*/ 629 w 1125"/>
                  <a:gd name="T57" fmla="*/ 1071 h 1274"/>
                  <a:gd name="T58" fmla="*/ 734 w 1125"/>
                  <a:gd name="T59" fmla="*/ 1063 h 1274"/>
                  <a:gd name="T60" fmla="*/ 824 w 1125"/>
                  <a:gd name="T61" fmla="*/ 1026 h 1274"/>
                  <a:gd name="T62" fmla="*/ 907 w 1125"/>
                  <a:gd name="T63" fmla="*/ 981 h 1274"/>
                  <a:gd name="T64" fmla="*/ 1124 w 1125"/>
                  <a:gd name="T65" fmla="*/ 1056 h 1274"/>
                  <a:gd name="T66" fmla="*/ 1071 w 1125"/>
                  <a:gd name="T67" fmla="*/ 1101 h 1274"/>
                  <a:gd name="T68" fmla="*/ 966 w 1125"/>
                  <a:gd name="T69" fmla="*/ 1183 h 1274"/>
                  <a:gd name="T70" fmla="*/ 846 w 1125"/>
                  <a:gd name="T71" fmla="*/ 1236 h 1274"/>
                  <a:gd name="T72" fmla="*/ 705 w 1125"/>
                  <a:gd name="T73" fmla="*/ 1265 h 1274"/>
                  <a:gd name="T74" fmla="*/ 621 w 1125"/>
                  <a:gd name="T75" fmla="*/ 1273 h 1274"/>
                  <a:gd name="T76" fmla="*/ 495 w 1125"/>
                  <a:gd name="T77" fmla="*/ 1258 h 1274"/>
                  <a:gd name="T78" fmla="*/ 374 w 1125"/>
                  <a:gd name="T79" fmla="*/ 1220 h 1274"/>
                  <a:gd name="T80" fmla="*/ 270 w 1125"/>
                  <a:gd name="T81" fmla="*/ 1161 h 1274"/>
                  <a:gd name="T82" fmla="*/ 180 w 1125"/>
                  <a:gd name="T83" fmla="*/ 1085 h 1274"/>
                  <a:gd name="T84" fmla="*/ 105 w 1125"/>
                  <a:gd name="T85" fmla="*/ 996 h 1274"/>
                  <a:gd name="T86" fmla="*/ 45 w 1125"/>
                  <a:gd name="T87" fmla="*/ 883 h 1274"/>
                  <a:gd name="T88" fmla="*/ 8 w 1125"/>
                  <a:gd name="T89" fmla="*/ 764 h 1274"/>
                  <a:gd name="T90" fmla="*/ 0 w 1125"/>
                  <a:gd name="T91" fmla="*/ 636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5" h="1274">
                    <a:moveTo>
                      <a:pt x="0" y="636"/>
                    </a:moveTo>
                    <a:lnTo>
                      <a:pt x="0" y="636"/>
                    </a:lnTo>
                    <a:lnTo>
                      <a:pt x="0" y="636"/>
                    </a:lnTo>
                    <a:lnTo>
                      <a:pt x="0" y="569"/>
                    </a:lnTo>
                    <a:lnTo>
                      <a:pt x="8" y="509"/>
                    </a:lnTo>
                    <a:lnTo>
                      <a:pt x="23" y="449"/>
                    </a:lnTo>
                    <a:lnTo>
                      <a:pt x="45" y="389"/>
                    </a:lnTo>
                    <a:lnTo>
                      <a:pt x="68" y="329"/>
                    </a:lnTo>
                    <a:lnTo>
                      <a:pt x="98" y="277"/>
                    </a:lnTo>
                    <a:lnTo>
                      <a:pt x="135" y="232"/>
                    </a:lnTo>
                    <a:lnTo>
                      <a:pt x="172" y="187"/>
                    </a:lnTo>
                    <a:lnTo>
                      <a:pt x="217" y="142"/>
                    </a:lnTo>
                    <a:lnTo>
                      <a:pt x="270" y="112"/>
                    </a:lnTo>
                    <a:lnTo>
                      <a:pt x="323" y="74"/>
                    </a:lnTo>
                    <a:lnTo>
                      <a:pt x="374" y="52"/>
                    </a:lnTo>
                    <a:lnTo>
                      <a:pt x="435" y="29"/>
                    </a:lnTo>
                    <a:lnTo>
                      <a:pt x="495" y="15"/>
                    </a:lnTo>
                    <a:lnTo>
                      <a:pt x="562" y="0"/>
                    </a:lnTo>
                    <a:lnTo>
                      <a:pt x="629" y="0"/>
                    </a:lnTo>
                    <a:lnTo>
                      <a:pt x="629" y="0"/>
                    </a:lnTo>
                    <a:lnTo>
                      <a:pt x="711" y="0"/>
                    </a:lnTo>
                    <a:lnTo>
                      <a:pt x="787" y="15"/>
                    </a:lnTo>
                    <a:lnTo>
                      <a:pt x="854" y="29"/>
                    </a:lnTo>
                    <a:lnTo>
                      <a:pt x="914" y="52"/>
                    </a:lnTo>
                    <a:lnTo>
                      <a:pt x="966" y="82"/>
                    </a:lnTo>
                    <a:lnTo>
                      <a:pt x="1019" y="112"/>
                    </a:lnTo>
                    <a:lnTo>
                      <a:pt x="1064" y="150"/>
                    </a:lnTo>
                    <a:lnTo>
                      <a:pt x="1109" y="195"/>
                    </a:lnTo>
                    <a:lnTo>
                      <a:pt x="974" y="352"/>
                    </a:lnTo>
                    <a:lnTo>
                      <a:pt x="974" y="352"/>
                    </a:lnTo>
                    <a:lnTo>
                      <a:pt x="899" y="292"/>
                    </a:lnTo>
                    <a:lnTo>
                      <a:pt x="817" y="239"/>
                    </a:lnTo>
                    <a:lnTo>
                      <a:pt x="772" y="225"/>
                    </a:lnTo>
                    <a:lnTo>
                      <a:pt x="727" y="209"/>
                    </a:lnTo>
                    <a:lnTo>
                      <a:pt x="682" y="202"/>
                    </a:lnTo>
                    <a:lnTo>
                      <a:pt x="629" y="195"/>
                    </a:lnTo>
                    <a:lnTo>
                      <a:pt x="629" y="195"/>
                    </a:lnTo>
                    <a:lnTo>
                      <a:pt x="584" y="202"/>
                    </a:lnTo>
                    <a:lnTo>
                      <a:pt x="547" y="209"/>
                    </a:lnTo>
                    <a:lnTo>
                      <a:pt x="464" y="232"/>
                    </a:lnTo>
                    <a:lnTo>
                      <a:pt x="397" y="270"/>
                    </a:lnTo>
                    <a:lnTo>
                      <a:pt x="337" y="322"/>
                    </a:lnTo>
                    <a:lnTo>
                      <a:pt x="292" y="389"/>
                    </a:lnTo>
                    <a:lnTo>
                      <a:pt x="255" y="464"/>
                    </a:lnTo>
                    <a:lnTo>
                      <a:pt x="233" y="546"/>
                    </a:lnTo>
                    <a:lnTo>
                      <a:pt x="225" y="629"/>
                    </a:lnTo>
                    <a:lnTo>
                      <a:pt x="225" y="636"/>
                    </a:lnTo>
                    <a:lnTo>
                      <a:pt x="225" y="636"/>
                    </a:lnTo>
                    <a:lnTo>
                      <a:pt x="233" y="719"/>
                    </a:lnTo>
                    <a:lnTo>
                      <a:pt x="255" y="801"/>
                    </a:lnTo>
                    <a:lnTo>
                      <a:pt x="292" y="876"/>
                    </a:lnTo>
                    <a:lnTo>
                      <a:pt x="337" y="944"/>
                    </a:lnTo>
                    <a:lnTo>
                      <a:pt x="397" y="996"/>
                    </a:lnTo>
                    <a:lnTo>
                      <a:pt x="464" y="1034"/>
                    </a:lnTo>
                    <a:lnTo>
                      <a:pt x="547" y="1063"/>
                    </a:lnTo>
                    <a:lnTo>
                      <a:pt x="584" y="1071"/>
                    </a:lnTo>
                    <a:lnTo>
                      <a:pt x="629" y="1071"/>
                    </a:lnTo>
                    <a:lnTo>
                      <a:pt x="629" y="1071"/>
                    </a:lnTo>
                    <a:lnTo>
                      <a:pt x="682" y="1071"/>
                    </a:lnTo>
                    <a:lnTo>
                      <a:pt x="734" y="1063"/>
                    </a:lnTo>
                    <a:lnTo>
                      <a:pt x="779" y="1048"/>
                    </a:lnTo>
                    <a:lnTo>
                      <a:pt x="824" y="1026"/>
                    </a:lnTo>
                    <a:lnTo>
                      <a:pt x="862" y="1003"/>
                    </a:lnTo>
                    <a:lnTo>
                      <a:pt x="907" y="981"/>
                    </a:lnTo>
                    <a:lnTo>
                      <a:pt x="981" y="914"/>
                    </a:lnTo>
                    <a:lnTo>
                      <a:pt x="1124" y="1056"/>
                    </a:lnTo>
                    <a:lnTo>
                      <a:pt x="1124" y="1056"/>
                    </a:lnTo>
                    <a:lnTo>
                      <a:pt x="1071" y="1101"/>
                    </a:lnTo>
                    <a:lnTo>
                      <a:pt x="1019" y="1146"/>
                    </a:lnTo>
                    <a:lnTo>
                      <a:pt x="966" y="1183"/>
                    </a:lnTo>
                    <a:lnTo>
                      <a:pt x="907" y="1213"/>
                    </a:lnTo>
                    <a:lnTo>
                      <a:pt x="846" y="1236"/>
                    </a:lnTo>
                    <a:lnTo>
                      <a:pt x="779" y="1258"/>
                    </a:lnTo>
                    <a:lnTo>
                      <a:pt x="705" y="1265"/>
                    </a:lnTo>
                    <a:lnTo>
                      <a:pt x="621" y="1273"/>
                    </a:lnTo>
                    <a:lnTo>
                      <a:pt x="621" y="1273"/>
                    </a:lnTo>
                    <a:lnTo>
                      <a:pt x="554" y="1265"/>
                    </a:lnTo>
                    <a:lnTo>
                      <a:pt x="495" y="1258"/>
                    </a:lnTo>
                    <a:lnTo>
                      <a:pt x="435" y="1243"/>
                    </a:lnTo>
                    <a:lnTo>
                      <a:pt x="374" y="1220"/>
                    </a:lnTo>
                    <a:lnTo>
                      <a:pt x="323" y="1191"/>
                    </a:lnTo>
                    <a:lnTo>
                      <a:pt x="270" y="1161"/>
                    </a:lnTo>
                    <a:lnTo>
                      <a:pt x="217" y="1124"/>
                    </a:lnTo>
                    <a:lnTo>
                      <a:pt x="180" y="1085"/>
                    </a:lnTo>
                    <a:lnTo>
                      <a:pt x="135" y="1040"/>
                    </a:lnTo>
                    <a:lnTo>
                      <a:pt x="105" y="996"/>
                    </a:lnTo>
                    <a:lnTo>
                      <a:pt x="75" y="944"/>
                    </a:lnTo>
                    <a:lnTo>
                      <a:pt x="45" y="883"/>
                    </a:lnTo>
                    <a:lnTo>
                      <a:pt x="23" y="831"/>
                    </a:lnTo>
                    <a:lnTo>
                      <a:pt x="8" y="764"/>
                    </a:lnTo>
                    <a:lnTo>
                      <a:pt x="0" y="703"/>
                    </a:lnTo>
                    <a:lnTo>
                      <a:pt x="0" y="636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0" name="Freeform 34"/>
              <p:cNvSpPr>
                <a:spLocks noChangeArrowheads="1"/>
              </p:cNvSpPr>
              <p:nvPr/>
            </p:nvSpPr>
            <p:spPr bwMode="auto">
              <a:xfrm>
                <a:off x="5959475" y="7088188"/>
                <a:ext cx="461963" cy="458787"/>
              </a:xfrm>
              <a:custGeom>
                <a:avLst/>
                <a:gdLst>
                  <a:gd name="T0" fmla="*/ 0 w 1282"/>
                  <a:gd name="T1" fmla="*/ 636 h 1274"/>
                  <a:gd name="T2" fmla="*/ 0 w 1282"/>
                  <a:gd name="T3" fmla="*/ 569 h 1274"/>
                  <a:gd name="T4" fmla="*/ 30 w 1282"/>
                  <a:gd name="T5" fmla="*/ 449 h 1274"/>
                  <a:gd name="T6" fmla="*/ 75 w 1282"/>
                  <a:gd name="T7" fmla="*/ 337 h 1274"/>
                  <a:gd name="T8" fmla="*/ 143 w 1282"/>
                  <a:gd name="T9" fmla="*/ 232 h 1274"/>
                  <a:gd name="T10" fmla="*/ 225 w 1282"/>
                  <a:gd name="T11" fmla="*/ 150 h 1274"/>
                  <a:gd name="T12" fmla="*/ 330 w 1282"/>
                  <a:gd name="T13" fmla="*/ 74 h 1274"/>
                  <a:gd name="T14" fmla="*/ 442 w 1282"/>
                  <a:gd name="T15" fmla="*/ 29 h 1274"/>
                  <a:gd name="T16" fmla="*/ 577 w 1282"/>
                  <a:gd name="T17" fmla="*/ 0 h 1274"/>
                  <a:gd name="T18" fmla="*/ 645 w 1282"/>
                  <a:gd name="T19" fmla="*/ 0 h 1274"/>
                  <a:gd name="T20" fmla="*/ 780 w 1282"/>
                  <a:gd name="T21" fmla="*/ 15 h 1274"/>
                  <a:gd name="T22" fmla="*/ 906 w 1282"/>
                  <a:gd name="T23" fmla="*/ 52 h 1274"/>
                  <a:gd name="T24" fmla="*/ 1011 w 1282"/>
                  <a:gd name="T25" fmla="*/ 112 h 1274"/>
                  <a:gd name="T26" fmla="*/ 1109 w 1282"/>
                  <a:gd name="T27" fmla="*/ 187 h 1274"/>
                  <a:gd name="T28" fmla="*/ 1184 w 1282"/>
                  <a:gd name="T29" fmla="*/ 277 h 1274"/>
                  <a:gd name="T30" fmla="*/ 1236 w 1282"/>
                  <a:gd name="T31" fmla="*/ 389 h 1274"/>
                  <a:gd name="T32" fmla="*/ 1274 w 1282"/>
                  <a:gd name="T33" fmla="*/ 501 h 1274"/>
                  <a:gd name="T34" fmla="*/ 1281 w 1282"/>
                  <a:gd name="T35" fmla="*/ 629 h 1274"/>
                  <a:gd name="T36" fmla="*/ 1281 w 1282"/>
                  <a:gd name="T37" fmla="*/ 636 h 1274"/>
                  <a:gd name="T38" fmla="*/ 1274 w 1282"/>
                  <a:gd name="T39" fmla="*/ 764 h 1274"/>
                  <a:gd name="T40" fmla="*/ 1236 w 1282"/>
                  <a:gd name="T41" fmla="*/ 876 h 1274"/>
                  <a:gd name="T42" fmla="*/ 1184 w 1282"/>
                  <a:gd name="T43" fmla="*/ 989 h 1274"/>
                  <a:gd name="T44" fmla="*/ 1101 w 1282"/>
                  <a:gd name="T45" fmla="*/ 1079 h 1274"/>
                  <a:gd name="T46" fmla="*/ 1011 w 1282"/>
                  <a:gd name="T47" fmla="*/ 1161 h 1274"/>
                  <a:gd name="T48" fmla="*/ 899 w 1282"/>
                  <a:gd name="T49" fmla="*/ 1220 h 1274"/>
                  <a:gd name="T50" fmla="*/ 780 w 1282"/>
                  <a:gd name="T51" fmla="*/ 1258 h 1274"/>
                  <a:gd name="T52" fmla="*/ 645 w 1282"/>
                  <a:gd name="T53" fmla="*/ 1273 h 1274"/>
                  <a:gd name="T54" fmla="*/ 569 w 1282"/>
                  <a:gd name="T55" fmla="*/ 1265 h 1274"/>
                  <a:gd name="T56" fmla="*/ 442 w 1282"/>
                  <a:gd name="T57" fmla="*/ 1243 h 1274"/>
                  <a:gd name="T58" fmla="*/ 322 w 1282"/>
                  <a:gd name="T59" fmla="*/ 1191 h 1274"/>
                  <a:gd name="T60" fmla="*/ 225 w 1282"/>
                  <a:gd name="T61" fmla="*/ 1124 h 1274"/>
                  <a:gd name="T62" fmla="*/ 143 w 1282"/>
                  <a:gd name="T63" fmla="*/ 1040 h 1274"/>
                  <a:gd name="T64" fmla="*/ 75 w 1282"/>
                  <a:gd name="T65" fmla="*/ 936 h 1274"/>
                  <a:gd name="T66" fmla="*/ 30 w 1282"/>
                  <a:gd name="T67" fmla="*/ 824 h 1274"/>
                  <a:gd name="T68" fmla="*/ 0 w 1282"/>
                  <a:gd name="T69" fmla="*/ 703 h 1274"/>
                  <a:gd name="T70" fmla="*/ 1056 w 1282"/>
                  <a:gd name="T71" fmla="*/ 636 h 1274"/>
                  <a:gd name="T72" fmla="*/ 1056 w 1282"/>
                  <a:gd name="T73" fmla="*/ 636 h 1274"/>
                  <a:gd name="T74" fmla="*/ 1027 w 1282"/>
                  <a:gd name="T75" fmla="*/ 464 h 1274"/>
                  <a:gd name="T76" fmla="*/ 944 w 1282"/>
                  <a:gd name="T77" fmla="*/ 329 h 1274"/>
                  <a:gd name="T78" fmla="*/ 809 w 1282"/>
                  <a:gd name="T79" fmla="*/ 232 h 1274"/>
                  <a:gd name="T80" fmla="*/ 690 w 1282"/>
                  <a:gd name="T81" fmla="*/ 202 h 1274"/>
                  <a:gd name="T82" fmla="*/ 645 w 1282"/>
                  <a:gd name="T83" fmla="*/ 195 h 1274"/>
                  <a:gd name="T84" fmla="*/ 555 w 1282"/>
                  <a:gd name="T85" fmla="*/ 209 h 1274"/>
                  <a:gd name="T86" fmla="*/ 404 w 1282"/>
                  <a:gd name="T87" fmla="*/ 270 h 1274"/>
                  <a:gd name="T88" fmla="*/ 292 w 1282"/>
                  <a:gd name="T89" fmla="*/ 389 h 1274"/>
                  <a:gd name="T90" fmla="*/ 232 w 1282"/>
                  <a:gd name="T91" fmla="*/ 546 h 1274"/>
                  <a:gd name="T92" fmla="*/ 225 w 1282"/>
                  <a:gd name="T93" fmla="*/ 636 h 1274"/>
                  <a:gd name="T94" fmla="*/ 232 w 1282"/>
                  <a:gd name="T95" fmla="*/ 719 h 1274"/>
                  <a:gd name="T96" fmla="*/ 292 w 1282"/>
                  <a:gd name="T97" fmla="*/ 876 h 1274"/>
                  <a:gd name="T98" fmla="*/ 404 w 1282"/>
                  <a:gd name="T99" fmla="*/ 996 h 1274"/>
                  <a:gd name="T100" fmla="*/ 555 w 1282"/>
                  <a:gd name="T101" fmla="*/ 1063 h 1274"/>
                  <a:gd name="T102" fmla="*/ 645 w 1282"/>
                  <a:gd name="T103" fmla="*/ 1071 h 1274"/>
                  <a:gd name="T104" fmla="*/ 690 w 1282"/>
                  <a:gd name="T105" fmla="*/ 1071 h 1274"/>
                  <a:gd name="T106" fmla="*/ 809 w 1282"/>
                  <a:gd name="T107" fmla="*/ 1040 h 1274"/>
                  <a:gd name="T108" fmla="*/ 944 w 1282"/>
                  <a:gd name="T109" fmla="*/ 944 h 1274"/>
                  <a:gd name="T110" fmla="*/ 1027 w 1282"/>
                  <a:gd name="T111" fmla="*/ 809 h 1274"/>
                  <a:gd name="T112" fmla="*/ 1056 w 1282"/>
                  <a:gd name="T113" fmla="*/ 636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82" h="1274">
                    <a:moveTo>
                      <a:pt x="0" y="636"/>
                    </a:moveTo>
                    <a:lnTo>
                      <a:pt x="0" y="636"/>
                    </a:lnTo>
                    <a:lnTo>
                      <a:pt x="0" y="636"/>
                    </a:lnTo>
                    <a:lnTo>
                      <a:pt x="0" y="569"/>
                    </a:lnTo>
                    <a:lnTo>
                      <a:pt x="16" y="509"/>
                    </a:lnTo>
                    <a:lnTo>
                      <a:pt x="30" y="449"/>
                    </a:lnTo>
                    <a:lnTo>
                      <a:pt x="45" y="389"/>
                    </a:lnTo>
                    <a:lnTo>
                      <a:pt x="75" y="337"/>
                    </a:lnTo>
                    <a:lnTo>
                      <a:pt x="105" y="284"/>
                    </a:lnTo>
                    <a:lnTo>
                      <a:pt x="143" y="232"/>
                    </a:lnTo>
                    <a:lnTo>
                      <a:pt x="180" y="187"/>
                    </a:lnTo>
                    <a:lnTo>
                      <a:pt x="225" y="150"/>
                    </a:lnTo>
                    <a:lnTo>
                      <a:pt x="277" y="112"/>
                    </a:lnTo>
                    <a:lnTo>
                      <a:pt x="330" y="74"/>
                    </a:lnTo>
                    <a:lnTo>
                      <a:pt x="382" y="52"/>
                    </a:lnTo>
                    <a:lnTo>
                      <a:pt x="442" y="29"/>
                    </a:lnTo>
                    <a:lnTo>
                      <a:pt x="510" y="15"/>
                    </a:lnTo>
                    <a:lnTo>
                      <a:pt x="577" y="0"/>
                    </a:lnTo>
                    <a:lnTo>
                      <a:pt x="645" y="0"/>
                    </a:lnTo>
                    <a:lnTo>
                      <a:pt x="645" y="0"/>
                    </a:lnTo>
                    <a:lnTo>
                      <a:pt x="712" y="0"/>
                    </a:lnTo>
                    <a:lnTo>
                      <a:pt x="780" y="15"/>
                    </a:lnTo>
                    <a:lnTo>
                      <a:pt x="847" y="29"/>
                    </a:lnTo>
                    <a:lnTo>
                      <a:pt x="906" y="52"/>
                    </a:lnTo>
                    <a:lnTo>
                      <a:pt x="959" y="74"/>
                    </a:lnTo>
                    <a:lnTo>
                      <a:pt x="1011" y="112"/>
                    </a:lnTo>
                    <a:lnTo>
                      <a:pt x="1064" y="142"/>
                    </a:lnTo>
                    <a:lnTo>
                      <a:pt x="1109" y="187"/>
                    </a:lnTo>
                    <a:lnTo>
                      <a:pt x="1146" y="232"/>
                    </a:lnTo>
                    <a:lnTo>
                      <a:pt x="1184" y="277"/>
                    </a:lnTo>
                    <a:lnTo>
                      <a:pt x="1213" y="329"/>
                    </a:lnTo>
                    <a:lnTo>
                      <a:pt x="1236" y="389"/>
                    </a:lnTo>
                    <a:lnTo>
                      <a:pt x="1258" y="442"/>
                    </a:lnTo>
                    <a:lnTo>
                      <a:pt x="1274" y="501"/>
                    </a:lnTo>
                    <a:lnTo>
                      <a:pt x="1281" y="569"/>
                    </a:lnTo>
                    <a:lnTo>
                      <a:pt x="1281" y="629"/>
                    </a:lnTo>
                    <a:lnTo>
                      <a:pt x="1281" y="636"/>
                    </a:lnTo>
                    <a:lnTo>
                      <a:pt x="1281" y="636"/>
                    </a:lnTo>
                    <a:lnTo>
                      <a:pt x="1281" y="697"/>
                    </a:lnTo>
                    <a:lnTo>
                      <a:pt x="1274" y="764"/>
                    </a:lnTo>
                    <a:lnTo>
                      <a:pt x="1258" y="824"/>
                    </a:lnTo>
                    <a:lnTo>
                      <a:pt x="1236" y="876"/>
                    </a:lnTo>
                    <a:lnTo>
                      <a:pt x="1213" y="936"/>
                    </a:lnTo>
                    <a:lnTo>
                      <a:pt x="1184" y="989"/>
                    </a:lnTo>
                    <a:lnTo>
                      <a:pt x="1146" y="1034"/>
                    </a:lnTo>
                    <a:lnTo>
                      <a:pt x="1101" y="1079"/>
                    </a:lnTo>
                    <a:lnTo>
                      <a:pt x="1056" y="1124"/>
                    </a:lnTo>
                    <a:lnTo>
                      <a:pt x="1011" y="1161"/>
                    </a:lnTo>
                    <a:lnTo>
                      <a:pt x="959" y="1191"/>
                    </a:lnTo>
                    <a:lnTo>
                      <a:pt x="899" y="1220"/>
                    </a:lnTo>
                    <a:lnTo>
                      <a:pt x="839" y="1243"/>
                    </a:lnTo>
                    <a:lnTo>
                      <a:pt x="780" y="1258"/>
                    </a:lnTo>
                    <a:lnTo>
                      <a:pt x="712" y="1265"/>
                    </a:lnTo>
                    <a:lnTo>
                      <a:pt x="645" y="1273"/>
                    </a:lnTo>
                    <a:lnTo>
                      <a:pt x="645" y="1273"/>
                    </a:lnTo>
                    <a:lnTo>
                      <a:pt x="569" y="1265"/>
                    </a:lnTo>
                    <a:lnTo>
                      <a:pt x="502" y="1258"/>
                    </a:lnTo>
                    <a:lnTo>
                      <a:pt x="442" y="1243"/>
                    </a:lnTo>
                    <a:lnTo>
                      <a:pt x="382" y="1220"/>
                    </a:lnTo>
                    <a:lnTo>
                      <a:pt x="322" y="1191"/>
                    </a:lnTo>
                    <a:lnTo>
                      <a:pt x="270" y="1161"/>
                    </a:lnTo>
                    <a:lnTo>
                      <a:pt x="225" y="1124"/>
                    </a:lnTo>
                    <a:lnTo>
                      <a:pt x="180" y="1085"/>
                    </a:lnTo>
                    <a:lnTo>
                      <a:pt x="143" y="1040"/>
                    </a:lnTo>
                    <a:lnTo>
                      <a:pt x="105" y="989"/>
                    </a:lnTo>
                    <a:lnTo>
                      <a:pt x="75" y="936"/>
                    </a:lnTo>
                    <a:lnTo>
                      <a:pt x="45" y="883"/>
                    </a:lnTo>
                    <a:lnTo>
                      <a:pt x="30" y="824"/>
                    </a:lnTo>
                    <a:lnTo>
                      <a:pt x="16" y="764"/>
                    </a:lnTo>
                    <a:lnTo>
                      <a:pt x="0" y="703"/>
                    </a:lnTo>
                    <a:lnTo>
                      <a:pt x="0" y="636"/>
                    </a:lnTo>
                    <a:close/>
                    <a:moveTo>
                      <a:pt x="1056" y="636"/>
                    </a:moveTo>
                    <a:lnTo>
                      <a:pt x="1056" y="636"/>
                    </a:lnTo>
                    <a:lnTo>
                      <a:pt x="1056" y="636"/>
                    </a:lnTo>
                    <a:lnTo>
                      <a:pt x="1049" y="546"/>
                    </a:lnTo>
                    <a:lnTo>
                      <a:pt x="1027" y="464"/>
                    </a:lnTo>
                    <a:lnTo>
                      <a:pt x="989" y="389"/>
                    </a:lnTo>
                    <a:lnTo>
                      <a:pt x="944" y="329"/>
                    </a:lnTo>
                    <a:lnTo>
                      <a:pt x="876" y="277"/>
                    </a:lnTo>
                    <a:lnTo>
                      <a:pt x="809" y="232"/>
                    </a:lnTo>
                    <a:lnTo>
                      <a:pt x="727" y="209"/>
                    </a:lnTo>
                    <a:lnTo>
                      <a:pt x="690" y="202"/>
                    </a:lnTo>
                    <a:lnTo>
                      <a:pt x="645" y="195"/>
                    </a:lnTo>
                    <a:lnTo>
                      <a:pt x="645" y="195"/>
                    </a:lnTo>
                    <a:lnTo>
                      <a:pt x="600" y="202"/>
                    </a:lnTo>
                    <a:lnTo>
                      <a:pt x="555" y="209"/>
                    </a:lnTo>
                    <a:lnTo>
                      <a:pt x="472" y="232"/>
                    </a:lnTo>
                    <a:lnTo>
                      <a:pt x="404" y="270"/>
                    </a:lnTo>
                    <a:lnTo>
                      <a:pt x="345" y="322"/>
                    </a:lnTo>
                    <a:lnTo>
                      <a:pt x="292" y="389"/>
                    </a:lnTo>
                    <a:lnTo>
                      <a:pt x="255" y="464"/>
                    </a:lnTo>
                    <a:lnTo>
                      <a:pt x="232" y="546"/>
                    </a:lnTo>
                    <a:lnTo>
                      <a:pt x="225" y="629"/>
                    </a:lnTo>
                    <a:lnTo>
                      <a:pt x="225" y="636"/>
                    </a:lnTo>
                    <a:lnTo>
                      <a:pt x="225" y="636"/>
                    </a:lnTo>
                    <a:lnTo>
                      <a:pt x="232" y="719"/>
                    </a:lnTo>
                    <a:lnTo>
                      <a:pt x="255" y="801"/>
                    </a:lnTo>
                    <a:lnTo>
                      <a:pt x="292" y="876"/>
                    </a:lnTo>
                    <a:lnTo>
                      <a:pt x="345" y="944"/>
                    </a:lnTo>
                    <a:lnTo>
                      <a:pt x="404" y="996"/>
                    </a:lnTo>
                    <a:lnTo>
                      <a:pt x="480" y="1034"/>
                    </a:lnTo>
                    <a:lnTo>
                      <a:pt x="555" y="1063"/>
                    </a:lnTo>
                    <a:lnTo>
                      <a:pt x="600" y="1071"/>
                    </a:lnTo>
                    <a:lnTo>
                      <a:pt x="645" y="1071"/>
                    </a:lnTo>
                    <a:lnTo>
                      <a:pt x="645" y="1071"/>
                    </a:lnTo>
                    <a:lnTo>
                      <a:pt x="690" y="1071"/>
                    </a:lnTo>
                    <a:lnTo>
                      <a:pt x="735" y="1063"/>
                    </a:lnTo>
                    <a:lnTo>
                      <a:pt x="809" y="1040"/>
                    </a:lnTo>
                    <a:lnTo>
                      <a:pt x="884" y="996"/>
                    </a:lnTo>
                    <a:lnTo>
                      <a:pt x="944" y="944"/>
                    </a:lnTo>
                    <a:lnTo>
                      <a:pt x="989" y="883"/>
                    </a:lnTo>
                    <a:lnTo>
                      <a:pt x="1027" y="809"/>
                    </a:lnTo>
                    <a:lnTo>
                      <a:pt x="1049" y="726"/>
                    </a:lnTo>
                    <a:lnTo>
                      <a:pt x="1056" y="63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1" name="Freeform 35"/>
              <p:cNvSpPr>
                <a:spLocks noChangeArrowheads="1"/>
              </p:cNvSpPr>
              <p:nvPr/>
            </p:nvSpPr>
            <p:spPr bwMode="auto">
              <a:xfrm>
                <a:off x="6542088" y="7096125"/>
                <a:ext cx="434975" cy="442913"/>
              </a:xfrm>
              <a:custGeom>
                <a:avLst/>
                <a:gdLst>
                  <a:gd name="T0" fmla="*/ 0 w 1207"/>
                  <a:gd name="T1" fmla="*/ 0 h 1229"/>
                  <a:gd name="T2" fmla="*/ 232 w 1207"/>
                  <a:gd name="T3" fmla="*/ 0 h 1229"/>
                  <a:gd name="T4" fmla="*/ 606 w 1207"/>
                  <a:gd name="T5" fmla="*/ 576 h 1229"/>
                  <a:gd name="T6" fmla="*/ 974 w 1207"/>
                  <a:gd name="T7" fmla="*/ 0 h 1229"/>
                  <a:gd name="T8" fmla="*/ 1206 w 1207"/>
                  <a:gd name="T9" fmla="*/ 0 h 1229"/>
                  <a:gd name="T10" fmla="*/ 1206 w 1207"/>
                  <a:gd name="T11" fmla="*/ 1228 h 1229"/>
                  <a:gd name="T12" fmla="*/ 988 w 1207"/>
                  <a:gd name="T13" fmla="*/ 1228 h 1229"/>
                  <a:gd name="T14" fmla="*/ 988 w 1207"/>
                  <a:gd name="T15" fmla="*/ 343 h 1229"/>
                  <a:gd name="T16" fmla="*/ 606 w 1207"/>
                  <a:gd name="T17" fmla="*/ 921 h 1229"/>
                  <a:gd name="T18" fmla="*/ 599 w 1207"/>
                  <a:gd name="T19" fmla="*/ 921 h 1229"/>
                  <a:gd name="T20" fmla="*/ 210 w 1207"/>
                  <a:gd name="T21" fmla="*/ 351 h 1229"/>
                  <a:gd name="T22" fmla="*/ 210 w 1207"/>
                  <a:gd name="T23" fmla="*/ 1228 h 1229"/>
                  <a:gd name="T24" fmla="*/ 0 w 1207"/>
                  <a:gd name="T25" fmla="*/ 1228 h 1229"/>
                  <a:gd name="T26" fmla="*/ 0 w 1207"/>
                  <a:gd name="T27" fmla="*/ 0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07" h="1229">
                    <a:moveTo>
                      <a:pt x="0" y="0"/>
                    </a:moveTo>
                    <a:lnTo>
                      <a:pt x="232" y="0"/>
                    </a:lnTo>
                    <a:lnTo>
                      <a:pt x="606" y="576"/>
                    </a:lnTo>
                    <a:lnTo>
                      <a:pt x="974" y="0"/>
                    </a:lnTo>
                    <a:lnTo>
                      <a:pt x="1206" y="0"/>
                    </a:lnTo>
                    <a:lnTo>
                      <a:pt x="1206" y="1228"/>
                    </a:lnTo>
                    <a:lnTo>
                      <a:pt x="988" y="1228"/>
                    </a:lnTo>
                    <a:lnTo>
                      <a:pt x="988" y="343"/>
                    </a:lnTo>
                    <a:lnTo>
                      <a:pt x="606" y="921"/>
                    </a:lnTo>
                    <a:lnTo>
                      <a:pt x="599" y="921"/>
                    </a:lnTo>
                    <a:lnTo>
                      <a:pt x="210" y="351"/>
                    </a:lnTo>
                    <a:lnTo>
                      <a:pt x="210" y="1228"/>
                    </a:lnTo>
                    <a:lnTo>
                      <a:pt x="0" y="122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2" name="Freeform 36"/>
              <p:cNvSpPr>
                <a:spLocks noChangeArrowheads="1"/>
              </p:cNvSpPr>
              <p:nvPr/>
            </p:nvSpPr>
            <p:spPr bwMode="auto">
              <a:xfrm>
                <a:off x="7118350" y="7096125"/>
                <a:ext cx="342900" cy="442913"/>
              </a:xfrm>
              <a:custGeom>
                <a:avLst/>
                <a:gdLst>
                  <a:gd name="T0" fmla="*/ 0 w 952"/>
                  <a:gd name="T1" fmla="*/ 0 h 1229"/>
                  <a:gd name="T2" fmla="*/ 486 w 952"/>
                  <a:gd name="T3" fmla="*/ 0 h 1229"/>
                  <a:gd name="T4" fmla="*/ 486 w 952"/>
                  <a:gd name="T5" fmla="*/ 0 h 1229"/>
                  <a:gd name="T6" fmla="*/ 584 w 952"/>
                  <a:gd name="T7" fmla="*/ 6 h 1229"/>
                  <a:gd name="T8" fmla="*/ 674 w 952"/>
                  <a:gd name="T9" fmla="*/ 29 h 1229"/>
                  <a:gd name="T10" fmla="*/ 756 w 952"/>
                  <a:gd name="T11" fmla="*/ 59 h 1229"/>
                  <a:gd name="T12" fmla="*/ 823 w 952"/>
                  <a:gd name="T13" fmla="*/ 112 h 1229"/>
                  <a:gd name="T14" fmla="*/ 876 w 952"/>
                  <a:gd name="T15" fmla="*/ 172 h 1229"/>
                  <a:gd name="T16" fmla="*/ 913 w 952"/>
                  <a:gd name="T17" fmla="*/ 239 h 1229"/>
                  <a:gd name="T18" fmla="*/ 943 w 952"/>
                  <a:gd name="T19" fmla="*/ 321 h 1229"/>
                  <a:gd name="T20" fmla="*/ 951 w 952"/>
                  <a:gd name="T21" fmla="*/ 411 h 1229"/>
                  <a:gd name="T22" fmla="*/ 951 w 952"/>
                  <a:gd name="T23" fmla="*/ 411 h 1229"/>
                  <a:gd name="T24" fmla="*/ 951 w 952"/>
                  <a:gd name="T25" fmla="*/ 411 h 1229"/>
                  <a:gd name="T26" fmla="*/ 943 w 952"/>
                  <a:gd name="T27" fmla="*/ 464 h 1229"/>
                  <a:gd name="T28" fmla="*/ 935 w 952"/>
                  <a:gd name="T29" fmla="*/ 509 h 1229"/>
                  <a:gd name="T30" fmla="*/ 928 w 952"/>
                  <a:gd name="T31" fmla="*/ 553 h 1229"/>
                  <a:gd name="T32" fmla="*/ 913 w 952"/>
                  <a:gd name="T33" fmla="*/ 591 h 1229"/>
                  <a:gd name="T34" fmla="*/ 890 w 952"/>
                  <a:gd name="T35" fmla="*/ 629 h 1229"/>
                  <a:gd name="T36" fmla="*/ 868 w 952"/>
                  <a:gd name="T37" fmla="*/ 666 h 1229"/>
                  <a:gd name="T38" fmla="*/ 839 w 952"/>
                  <a:gd name="T39" fmla="*/ 696 h 1229"/>
                  <a:gd name="T40" fmla="*/ 808 w 952"/>
                  <a:gd name="T41" fmla="*/ 725 h 1229"/>
                  <a:gd name="T42" fmla="*/ 733 w 952"/>
                  <a:gd name="T43" fmla="*/ 770 h 1229"/>
                  <a:gd name="T44" fmla="*/ 651 w 952"/>
                  <a:gd name="T45" fmla="*/ 801 h 1229"/>
                  <a:gd name="T46" fmla="*/ 553 w 952"/>
                  <a:gd name="T47" fmla="*/ 823 h 1229"/>
                  <a:gd name="T48" fmla="*/ 457 w 952"/>
                  <a:gd name="T49" fmla="*/ 831 h 1229"/>
                  <a:gd name="T50" fmla="*/ 216 w 952"/>
                  <a:gd name="T51" fmla="*/ 831 h 1229"/>
                  <a:gd name="T52" fmla="*/ 216 w 952"/>
                  <a:gd name="T53" fmla="*/ 1228 h 1229"/>
                  <a:gd name="T54" fmla="*/ 0 w 952"/>
                  <a:gd name="T55" fmla="*/ 1228 h 1229"/>
                  <a:gd name="T56" fmla="*/ 0 w 952"/>
                  <a:gd name="T57" fmla="*/ 0 h 1229"/>
                  <a:gd name="T58" fmla="*/ 464 w 952"/>
                  <a:gd name="T59" fmla="*/ 636 h 1229"/>
                  <a:gd name="T60" fmla="*/ 464 w 952"/>
                  <a:gd name="T61" fmla="*/ 636 h 1229"/>
                  <a:gd name="T62" fmla="*/ 524 w 952"/>
                  <a:gd name="T63" fmla="*/ 636 h 1229"/>
                  <a:gd name="T64" fmla="*/ 576 w 952"/>
                  <a:gd name="T65" fmla="*/ 621 h 1229"/>
                  <a:gd name="T66" fmla="*/ 621 w 952"/>
                  <a:gd name="T67" fmla="*/ 598 h 1229"/>
                  <a:gd name="T68" fmla="*/ 659 w 952"/>
                  <a:gd name="T69" fmla="*/ 576 h 1229"/>
                  <a:gd name="T70" fmla="*/ 688 w 952"/>
                  <a:gd name="T71" fmla="*/ 546 h 1229"/>
                  <a:gd name="T72" fmla="*/ 711 w 952"/>
                  <a:gd name="T73" fmla="*/ 509 h 1229"/>
                  <a:gd name="T74" fmla="*/ 726 w 952"/>
                  <a:gd name="T75" fmla="*/ 464 h 1229"/>
                  <a:gd name="T76" fmla="*/ 733 w 952"/>
                  <a:gd name="T77" fmla="*/ 419 h 1229"/>
                  <a:gd name="T78" fmla="*/ 733 w 952"/>
                  <a:gd name="T79" fmla="*/ 411 h 1229"/>
                  <a:gd name="T80" fmla="*/ 733 w 952"/>
                  <a:gd name="T81" fmla="*/ 411 h 1229"/>
                  <a:gd name="T82" fmla="*/ 726 w 952"/>
                  <a:gd name="T83" fmla="*/ 366 h 1229"/>
                  <a:gd name="T84" fmla="*/ 711 w 952"/>
                  <a:gd name="T85" fmla="*/ 321 h 1229"/>
                  <a:gd name="T86" fmla="*/ 688 w 952"/>
                  <a:gd name="T87" fmla="*/ 284 h 1229"/>
                  <a:gd name="T88" fmla="*/ 659 w 952"/>
                  <a:gd name="T89" fmla="*/ 247 h 1229"/>
                  <a:gd name="T90" fmla="*/ 621 w 952"/>
                  <a:gd name="T91" fmla="*/ 224 h 1229"/>
                  <a:gd name="T92" fmla="*/ 576 w 952"/>
                  <a:gd name="T93" fmla="*/ 209 h 1229"/>
                  <a:gd name="T94" fmla="*/ 524 w 952"/>
                  <a:gd name="T95" fmla="*/ 202 h 1229"/>
                  <a:gd name="T96" fmla="*/ 464 w 952"/>
                  <a:gd name="T97" fmla="*/ 194 h 1229"/>
                  <a:gd name="T98" fmla="*/ 216 w 952"/>
                  <a:gd name="T99" fmla="*/ 194 h 1229"/>
                  <a:gd name="T100" fmla="*/ 216 w 952"/>
                  <a:gd name="T101" fmla="*/ 636 h 1229"/>
                  <a:gd name="T102" fmla="*/ 464 w 952"/>
                  <a:gd name="T103" fmla="*/ 636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52" h="1229">
                    <a:moveTo>
                      <a:pt x="0" y="0"/>
                    </a:moveTo>
                    <a:lnTo>
                      <a:pt x="486" y="0"/>
                    </a:lnTo>
                    <a:lnTo>
                      <a:pt x="486" y="0"/>
                    </a:lnTo>
                    <a:lnTo>
                      <a:pt x="584" y="6"/>
                    </a:lnTo>
                    <a:lnTo>
                      <a:pt x="674" y="29"/>
                    </a:lnTo>
                    <a:lnTo>
                      <a:pt x="756" y="59"/>
                    </a:lnTo>
                    <a:lnTo>
                      <a:pt x="823" y="112"/>
                    </a:lnTo>
                    <a:lnTo>
                      <a:pt x="876" y="172"/>
                    </a:lnTo>
                    <a:lnTo>
                      <a:pt x="913" y="239"/>
                    </a:lnTo>
                    <a:lnTo>
                      <a:pt x="943" y="321"/>
                    </a:lnTo>
                    <a:lnTo>
                      <a:pt x="951" y="411"/>
                    </a:lnTo>
                    <a:lnTo>
                      <a:pt x="951" y="411"/>
                    </a:lnTo>
                    <a:lnTo>
                      <a:pt x="951" y="411"/>
                    </a:lnTo>
                    <a:lnTo>
                      <a:pt x="943" y="464"/>
                    </a:lnTo>
                    <a:lnTo>
                      <a:pt x="935" y="509"/>
                    </a:lnTo>
                    <a:lnTo>
                      <a:pt x="928" y="553"/>
                    </a:lnTo>
                    <a:lnTo>
                      <a:pt x="913" y="591"/>
                    </a:lnTo>
                    <a:lnTo>
                      <a:pt x="890" y="629"/>
                    </a:lnTo>
                    <a:lnTo>
                      <a:pt x="868" y="666"/>
                    </a:lnTo>
                    <a:lnTo>
                      <a:pt x="839" y="696"/>
                    </a:lnTo>
                    <a:lnTo>
                      <a:pt x="808" y="725"/>
                    </a:lnTo>
                    <a:lnTo>
                      <a:pt x="733" y="770"/>
                    </a:lnTo>
                    <a:lnTo>
                      <a:pt x="651" y="801"/>
                    </a:lnTo>
                    <a:lnTo>
                      <a:pt x="553" y="823"/>
                    </a:lnTo>
                    <a:lnTo>
                      <a:pt x="457" y="831"/>
                    </a:lnTo>
                    <a:lnTo>
                      <a:pt x="216" y="831"/>
                    </a:lnTo>
                    <a:lnTo>
                      <a:pt x="216" y="1228"/>
                    </a:lnTo>
                    <a:lnTo>
                      <a:pt x="0" y="1228"/>
                    </a:lnTo>
                    <a:lnTo>
                      <a:pt x="0" y="0"/>
                    </a:lnTo>
                    <a:close/>
                    <a:moveTo>
                      <a:pt x="464" y="636"/>
                    </a:moveTo>
                    <a:lnTo>
                      <a:pt x="464" y="636"/>
                    </a:lnTo>
                    <a:lnTo>
                      <a:pt x="524" y="636"/>
                    </a:lnTo>
                    <a:lnTo>
                      <a:pt x="576" y="621"/>
                    </a:lnTo>
                    <a:lnTo>
                      <a:pt x="621" y="598"/>
                    </a:lnTo>
                    <a:lnTo>
                      <a:pt x="659" y="576"/>
                    </a:lnTo>
                    <a:lnTo>
                      <a:pt x="688" y="546"/>
                    </a:lnTo>
                    <a:lnTo>
                      <a:pt x="711" y="509"/>
                    </a:lnTo>
                    <a:lnTo>
                      <a:pt x="726" y="464"/>
                    </a:lnTo>
                    <a:lnTo>
                      <a:pt x="733" y="419"/>
                    </a:lnTo>
                    <a:lnTo>
                      <a:pt x="733" y="411"/>
                    </a:lnTo>
                    <a:lnTo>
                      <a:pt x="733" y="411"/>
                    </a:lnTo>
                    <a:lnTo>
                      <a:pt x="726" y="366"/>
                    </a:lnTo>
                    <a:lnTo>
                      <a:pt x="711" y="321"/>
                    </a:lnTo>
                    <a:lnTo>
                      <a:pt x="688" y="284"/>
                    </a:lnTo>
                    <a:lnTo>
                      <a:pt x="659" y="247"/>
                    </a:lnTo>
                    <a:lnTo>
                      <a:pt x="621" y="224"/>
                    </a:lnTo>
                    <a:lnTo>
                      <a:pt x="576" y="209"/>
                    </a:lnTo>
                    <a:lnTo>
                      <a:pt x="524" y="202"/>
                    </a:lnTo>
                    <a:lnTo>
                      <a:pt x="464" y="194"/>
                    </a:lnTo>
                    <a:lnTo>
                      <a:pt x="216" y="194"/>
                    </a:lnTo>
                    <a:lnTo>
                      <a:pt x="216" y="636"/>
                    </a:lnTo>
                    <a:lnTo>
                      <a:pt x="464" y="63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" name="Freeform 37"/>
              <p:cNvSpPr>
                <a:spLocks noChangeArrowheads="1"/>
              </p:cNvSpPr>
              <p:nvPr/>
            </p:nvSpPr>
            <p:spPr bwMode="auto">
              <a:xfrm>
                <a:off x="7488238" y="7094538"/>
                <a:ext cx="461962" cy="446087"/>
              </a:xfrm>
              <a:custGeom>
                <a:avLst/>
                <a:gdLst>
                  <a:gd name="T0" fmla="*/ 547 w 1282"/>
                  <a:gd name="T1" fmla="*/ 0 h 1237"/>
                  <a:gd name="T2" fmla="*/ 742 w 1282"/>
                  <a:gd name="T3" fmla="*/ 0 h 1237"/>
                  <a:gd name="T4" fmla="*/ 1281 w 1282"/>
                  <a:gd name="T5" fmla="*/ 1236 h 1237"/>
                  <a:gd name="T6" fmla="*/ 1056 w 1282"/>
                  <a:gd name="T7" fmla="*/ 1236 h 1237"/>
                  <a:gd name="T8" fmla="*/ 929 w 1282"/>
                  <a:gd name="T9" fmla="*/ 936 h 1237"/>
                  <a:gd name="T10" fmla="*/ 353 w 1282"/>
                  <a:gd name="T11" fmla="*/ 936 h 1237"/>
                  <a:gd name="T12" fmla="*/ 225 w 1282"/>
                  <a:gd name="T13" fmla="*/ 1236 h 1237"/>
                  <a:gd name="T14" fmla="*/ 0 w 1282"/>
                  <a:gd name="T15" fmla="*/ 1236 h 1237"/>
                  <a:gd name="T16" fmla="*/ 547 w 1282"/>
                  <a:gd name="T17" fmla="*/ 0 h 1237"/>
                  <a:gd name="T18" fmla="*/ 854 w 1282"/>
                  <a:gd name="T19" fmla="*/ 749 h 1237"/>
                  <a:gd name="T20" fmla="*/ 637 w 1282"/>
                  <a:gd name="T21" fmla="*/ 255 h 1237"/>
                  <a:gd name="T22" fmla="*/ 427 w 1282"/>
                  <a:gd name="T23" fmla="*/ 749 h 1237"/>
                  <a:gd name="T24" fmla="*/ 854 w 1282"/>
                  <a:gd name="T25" fmla="*/ 749 h 1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7">
                    <a:moveTo>
                      <a:pt x="547" y="0"/>
                    </a:moveTo>
                    <a:lnTo>
                      <a:pt x="742" y="0"/>
                    </a:lnTo>
                    <a:lnTo>
                      <a:pt x="1281" y="1236"/>
                    </a:lnTo>
                    <a:lnTo>
                      <a:pt x="1056" y="1236"/>
                    </a:lnTo>
                    <a:lnTo>
                      <a:pt x="929" y="936"/>
                    </a:lnTo>
                    <a:lnTo>
                      <a:pt x="353" y="936"/>
                    </a:lnTo>
                    <a:lnTo>
                      <a:pt x="225" y="1236"/>
                    </a:lnTo>
                    <a:lnTo>
                      <a:pt x="0" y="1236"/>
                    </a:lnTo>
                    <a:lnTo>
                      <a:pt x="547" y="0"/>
                    </a:lnTo>
                    <a:close/>
                    <a:moveTo>
                      <a:pt x="854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54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4" name="Freeform 38"/>
              <p:cNvSpPr>
                <a:spLocks noChangeArrowheads="1"/>
              </p:cNvSpPr>
              <p:nvPr/>
            </p:nvSpPr>
            <p:spPr bwMode="auto">
              <a:xfrm>
                <a:off x="8045450" y="7096125"/>
                <a:ext cx="385763" cy="442913"/>
              </a:xfrm>
              <a:custGeom>
                <a:avLst/>
                <a:gdLst>
                  <a:gd name="T0" fmla="*/ 0 w 1072"/>
                  <a:gd name="T1" fmla="*/ 0 h 1229"/>
                  <a:gd name="T2" fmla="*/ 203 w 1072"/>
                  <a:gd name="T3" fmla="*/ 0 h 1229"/>
                  <a:gd name="T4" fmla="*/ 862 w 1072"/>
                  <a:gd name="T5" fmla="*/ 846 h 1229"/>
                  <a:gd name="T6" fmla="*/ 862 w 1072"/>
                  <a:gd name="T7" fmla="*/ 0 h 1229"/>
                  <a:gd name="T8" fmla="*/ 1071 w 1072"/>
                  <a:gd name="T9" fmla="*/ 0 h 1229"/>
                  <a:gd name="T10" fmla="*/ 1071 w 1072"/>
                  <a:gd name="T11" fmla="*/ 1228 h 1229"/>
                  <a:gd name="T12" fmla="*/ 891 w 1072"/>
                  <a:gd name="T13" fmla="*/ 1228 h 1229"/>
                  <a:gd name="T14" fmla="*/ 218 w 1072"/>
                  <a:gd name="T15" fmla="*/ 351 h 1229"/>
                  <a:gd name="T16" fmla="*/ 218 w 1072"/>
                  <a:gd name="T17" fmla="*/ 1228 h 1229"/>
                  <a:gd name="T18" fmla="*/ 0 w 1072"/>
                  <a:gd name="T19" fmla="*/ 1228 h 1229"/>
                  <a:gd name="T20" fmla="*/ 0 w 1072"/>
                  <a:gd name="T21" fmla="*/ 0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72" h="1229">
                    <a:moveTo>
                      <a:pt x="0" y="0"/>
                    </a:moveTo>
                    <a:lnTo>
                      <a:pt x="203" y="0"/>
                    </a:lnTo>
                    <a:lnTo>
                      <a:pt x="862" y="846"/>
                    </a:lnTo>
                    <a:lnTo>
                      <a:pt x="862" y="0"/>
                    </a:lnTo>
                    <a:lnTo>
                      <a:pt x="1071" y="0"/>
                    </a:lnTo>
                    <a:lnTo>
                      <a:pt x="1071" y="1228"/>
                    </a:lnTo>
                    <a:lnTo>
                      <a:pt x="891" y="1228"/>
                    </a:lnTo>
                    <a:lnTo>
                      <a:pt x="218" y="351"/>
                    </a:lnTo>
                    <a:lnTo>
                      <a:pt x="218" y="1228"/>
                    </a:lnTo>
                    <a:lnTo>
                      <a:pt x="0" y="122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" name="Freeform 39"/>
              <p:cNvSpPr>
                <a:spLocks noChangeArrowheads="1"/>
              </p:cNvSpPr>
              <p:nvPr/>
            </p:nvSpPr>
            <p:spPr bwMode="auto">
              <a:xfrm>
                <a:off x="8526463" y="7096125"/>
                <a:ext cx="428625" cy="442913"/>
              </a:xfrm>
              <a:custGeom>
                <a:avLst/>
                <a:gdLst>
                  <a:gd name="T0" fmla="*/ 486 w 1192"/>
                  <a:gd name="T1" fmla="*/ 741 h 1229"/>
                  <a:gd name="T2" fmla="*/ 0 w 1192"/>
                  <a:gd name="T3" fmla="*/ 0 h 1229"/>
                  <a:gd name="T4" fmla="*/ 254 w 1192"/>
                  <a:gd name="T5" fmla="*/ 0 h 1229"/>
                  <a:gd name="T6" fmla="*/ 591 w 1192"/>
                  <a:gd name="T7" fmla="*/ 539 h 1229"/>
                  <a:gd name="T8" fmla="*/ 943 w 1192"/>
                  <a:gd name="T9" fmla="*/ 0 h 1229"/>
                  <a:gd name="T10" fmla="*/ 1191 w 1192"/>
                  <a:gd name="T11" fmla="*/ 0 h 1229"/>
                  <a:gd name="T12" fmla="*/ 703 w 1192"/>
                  <a:gd name="T13" fmla="*/ 733 h 1229"/>
                  <a:gd name="T14" fmla="*/ 703 w 1192"/>
                  <a:gd name="T15" fmla="*/ 1228 h 1229"/>
                  <a:gd name="T16" fmla="*/ 486 w 1192"/>
                  <a:gd name="T17" fmla="*/ 1228 h 1229"/>
                  <a:gd name="T18" fmla="*/ 486 w 1192"/>
                  <a:gd name="T19" fmla="*/ 741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2" h="1229">
                    <a:moveTo>
                      <a:pt x="486" y="741"/>
                    </a:moveTo>
                    <a:lnTo>
                      <a:pt x="0" y="0"/>
                    </a:lnTo>
                    <a:lnTo>
                      <a:pt x="254" y="0"/>
                    </a:lnTo>
                    <a:lnTo>
                      <a:pt x="591" y="539"/>
                    </a:lnTo>
                    <a:lnTo>
                      <a:pt x="943" y="0"/>
                    </a:lnTo>
                    <a:lnTo>
                      <a:pt x="1191" y="0"/>
                    </a:lnTo>
                    <a:lnTo>
                      <a:pt x="703" y="733"/>
                    </a:lnTo>
                    <a:lnTo>
                      <a:pt x="703" y="1228"/>
                    </a:lnTo>
                    <a:lnTo>
                      <a:pt x="486" y="1228"/>
                    </a:lnTo>
                    <a:lnTo>
                      <a:pt x="486" y="74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9" name="TextBox 8"/>
          <p:cNvSpPr txBox="1"/>
          <p:nvPr userDrawn="1"/>
        </p:nvSpPr>
        <p:spPr>
          <a:xfrm>
            <a:off x="171052" y="4931654"/>
            <a:ext cx="115416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0C8E8817-043E-4BA1-A90E-6FB9FA409362}" type="slidenum">
              <a:rPr lang="en-US" sz="700" smtClean="0">
                <a:solidFill>
                  <a:schemeClr val="bg2">
                    <a:lumMod val="75000"/>
                  </a:schemeClr>
                </a:solidFill>
              </a:rPr>
              <a:pPr algn="r"/>
              <a:t>‹#›</a:t>
            </a:fld>
            <a:endParaRPr lang="en-US" sz="7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153247" y="4918131"/>
            <a:ext cx="133221" cy="130805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algn="r"/>
            <a:fld id="{0C8E8817-043E-4BA1-A90E-6FB9FA409362}" type="slidenum">
              <a:rPr lang="en-US" sz="850" smtClean="0">
                <a:solidFill>
                  <a:schemeClr val="bg2">
                    <a:lumMod val="50000"/>
                  </a:schemeClr>
                </a:solidFill>
              </a:rPr>
              <a:pPr algn="r"/>
              <a:t>‹#›</a:t>
            </a:fld>
            <a:endParaRPr lang="en-US" sz="8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679342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wo Conten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4800600" y="1216187"/>
            <a:ext cx="3886200" cy="3106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9862" marR="0" lvl="0" indent="58737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200" marR="0" lvl="1" indent="-25400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687387" marR="0" lvl="2" indent="-1587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4300" marR="0" lvl="3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14300" marR="0" lvl="4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14300" marR="0" lvl="5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114300" marR="0" lvl="6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28600" marR="0" lvl="7" indent="0" algn="l" rtl="0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57150" marR="0" lvl="8" indent="0" algn="l" rtl="0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sz="900" b="0" i="0" u="none" strike="noStrike" cap="non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2"/>
          </p:nvPr>
        </p:nvSpPr>
        <p:spPr>
          <a:xfrm>
            <a:off x="457200" y="1216150"/>
            <a:ext cx="3886200" cy="31073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9862" marR="0" lvl="0" indent="58737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15937" marR="0" lvl="1" indent="-33337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687387" marR="0" lvl="2" indent="-1587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4300" marR="0" lvl="3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14300" marR="0" lvl="4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14300" marR="0" lvl="5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114300" marR="0" lvl="6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28600" marR="0" lvl="7" indent="0" algn="l" rtl="0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57150" marR="0" lvl="8" indent="0" algn="l" rtl="0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sz="900" b="0" i="0" u="none" strike="noStrike" cap="non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457200" y="173733"/>
            <a:ext cx="7229699" cy="69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Century Gothic"/>
              <a:buNone/>
              <a:defRPr sz="22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18755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457200" y="173734"/>
            <a:ext cx="7129499" cy="6986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Century Gothic"/>
              <a:buNone/>
              <a:defRPr sz="22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457200" y="1216150"/>
            <a:ext cx="8229600" cy="31073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9862" marR="0" lvl="0" indent="58737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15937" marR="0" lvl="1" indent="-33337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687387" marR="0" lvl="2" indent="-1587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4300" marR="0" lvl="3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14300" marR="0" lvl="4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14300" marR="0" lvl="5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114300" marR="0" lvl="6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28600" marR="0" lvl="7" indent="0" algn="l" rtl="0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57150" marR="0" lvl="8" indent="0" algn="l" rtl="0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sz="900" b="0" i="0" u="none" strike="noStrike" cap="non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34241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lternate Title Slide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0" y="1890896"/>
            <a:ext cx="9144000" cy="1519500"/>
          </a:xfrm>
          <a:prstGeom prst="rect">
            <a:avLst/>
          </a:prstGeom>
          <a:solidFill>
            <a:schemeClr val="accent1">
              <a:alpha val="89411"/>
            </a:schemeClr>
          </a:solidFill>
          <a:ln>
            <a:noFill/>
          </a:ln>
        </p:spPr>
        <p:txBody>
          <a:bodyPr lIns="91425" tIns="91425" rIns="91425" bIns="91425" anchor="ctr" anchorCtr="0"/>
          <a:lstStyle>
            <a:lvl1pPr marL="139700" marR="0" lvl="0" indent="0" algn="ctr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sz="2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114300" marR="0" lvl="1" indent="0" algn="ctr" rtl="0">
              <a:lnSpc>
                <a:spcPct val="85000"/>
              </a:lnSpc>
              <a:spcBef>
                <a:spcPts val="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88900" marR="0" lvl="2" indent="0" algn="ctr" rtl="0">
              <a:lnSpc>
                <a:spcPct val="85000"/>
              </a:lnSpc>
              <a:spcBef>
                <a:spcPts val="6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sz="1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88900" marR="0" lvl="3" indent="0" algn="ctr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88900" marR="0" lvl="4" indent="0" algn="ctr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88900" marR="0" lvl="5" indent="0" algn="ctr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88900" marR="0" lvl="6" indent="0" algn="ctr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88900" marR="0" lvl="7" indent="0" algn="ctr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88900" marR="0" lvl="8" indent="0" algn="ctr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/>
          <p:nvPr/>
        </p:nvSpPr>
        <p:spPr>
          <a:xfrm>
            <a:off x="5905905" y="220686"/>
            <a:ext cx="3100499" cy="323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ct val="25000"/>
              <a:buFont typeface="Century Gothic"/>
              <a:buNone/>
            </a:pPr>
            <a:r>
              <a:rPr lang="en" sz="1500" b="0" i="0" u="none" strike="noStrike" cap="none">
                <a:solidFill>
                  <a:srgbClr val="89898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MAKING BIG DATA COME ALIVE</a:t>
            </a:r>
          </a:p>
        </p:txBody>
      </p:sp>
      <p:pic>
        <p:nvPicPr>
          <p:cNvPr id="118" name="Shape 118" descr="Think-Big-Logo-PPT.png"/>
          <p:cNvPicPr preferRelativeResize="0"/>
          <p:nvPr/>
        </p:nvPicPr>
        <p:blipFill rotWithShape="1">
          <a:blip r:embed="rId2">
            <a:alphaModFix/>
          </a:blip>
          <a:srcRect l="11613" t="14420"/>
          <a:stretch/>
        </p:blipFill>
        <p:spPr>
          <a:xfrm>
            <a:off x="0" y="0"/>
            <a:ext cx="1812600" cy="17303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6419377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/Table Contents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457200" y="1546423"/>
            <a:ext cx="3886200" cy="290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9862" marR="0" lvl="0" indent="58737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15937" marR="0" lvl="1" indent="-33337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687387" marR="0" lvl="2" indent="-1587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4300" marR="0" lvl="3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14300" marR="0" lvl="4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14300" marR="0" lvl="5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114300" marR="0" lvl="6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28600" marR="0" lvl="7" indent="0" algn="l" rtl="0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57150" marR="0" lvl="8" indent="0" algn="l" rtl="0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sz="900" b="0" i="0" u="none" strike="noStrike" cap="non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457200" y="639708"/>
            <a:ext cx="3886200" cy="70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Century Gothic"/>
              <a:buNone/>
              <a:defRPr sz="22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22" name="Shape 122"/>
          <p:cNvSpPr/>
          <p:nvPr/>
        </p:nvSpPr>
        <p:spPr>
          <a:xfrm>
            <a:off x="99059" y="4858087"/>
            <a:ext cx="236099" cy="1772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3" name="Shape 123"/>
          <p:cNvSpPr>
            <a:spLocks noGrp="1"/>
          </p:cNvSpPr>
          <p:nvPr>
            <p:ph type="pic" idx="2"/>
          </p:nvPr>
        </p:nvSpPr>
        <p:spPr>
          <a:xfrm>
            <a:off x="4800600" y="0"/>
            <a:ext cx="4343400" cy="5143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200" marR="0" lvl="1" indent="-25400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568325" marR="0" lvl="2" indent="66675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4300" marR="0" lvl="3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14300" marR="0" lvl="4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14300" marR="0" lvl="5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114300" marR="0" lvl="6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28600" marR="0" lvl="7" indent="0" algn="l" rtl="0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57150" marR="0" lvl="8" indent="0" algn="l" rtl="0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sz="900" b="0" i="0" u="none" strike="noStrike" cap="non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/>
          <p:nvPr/>
        </p:nvSpPr>
        <p:spPr>
          <a:xfrm>
            <a:off x="153254" y="4835592"/>
            <a:ext cx="133199" cy="130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ct val="25000"/>
              <a:buFont typeface="Century Gothic"/>
              <a:buNone/>
            </a:pPr>
            <a:fld id="{00000000-1234-1234-1234-123412341234}" type="slidenum">
              <a:rPr lang="en" sz="850" b="0" i="0" u="none" strike="noStrike" cap="none">
                <a:solidFill>
                  <a:srgbClr val="6C6C6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lang="en" sz="850" b="0" i="0" u="none" strike="noStrike" cap="none">
              <a:solidFill>
                <a:srgbClr val="6C6C6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853495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Image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/>
          </p:cNvSpPr>
          <p:nvPr>
            <p:ph type="pic" idx="2"/>
          </p:nvPr>
        </p:nvSpPr>
        <p:spPr>
          <a:xfrm>
            <a:off x="4800600" y="1216150"/>
            <a:ext cx="3886200" cy="31073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9862" marR="0" lvl="0" indent="58737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200" marR="0" lvl="1" indent="-25400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568325" marR="0" lvl="2" indent="66675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4300" marR="0" lvl="3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14300" marR="0" lvl="4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14300" marR="0" lvl="5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114300" marR="0" lvl="6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28600" marR="0" lvl="7" indent="0" algn="l" rtl="0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57150" marR="0" lvl="8" indent="0" algn="l" rtl="0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sz="900" b="0" i="0" u="none" strike="noStrike" cap="non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457200" y="1216150"/>
            <a:ext cx="3886200" cy="31073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9862" marR="0" lvl="0" indent="58737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15937" marR="0" lvl="1" indent="-33337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687387" marR="0" lvl="2" indent="-1587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4300" marR="0" lvl="3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14300" marR="0" lvl="4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14300" marR="0" lvl="5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114300" marR="0" lvl="6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28600" marR="0" lvl="7" indent="0" algn="l" rtl="0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57150" marR="0" lvl="8" indent="0" algn="l" rtl="0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sz="900" b="0" i="0" u="none" strike="noStrike" cap="non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457200" y="173734"/>
            <a:ext cx="7116600" cy="7040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Century Gothic"/>
              <a:buNone/>
              <a:defRPr sz="22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62155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Subtitle Onl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457200" y="173734"/>
            <a:ext cx="7129800" cy="7040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Century Gothic"/>
              <a:buNone/>
              <a:defRPr sz="22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09794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gue">
    <p:bg>
      <p:bgPr>
        <a:solidFill>
          <a:schemeClr val="accen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0" y="2342216"/>
            <a:ext cx="9144000" cy="458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1"/>
          <a:lstStyle>
            <a:lvl1pPr marL="0" marR="0" lvl="0" indent="0" algn="ctr" rtl="0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342900" marR="0" lvl="1" indent="-114300" algn="ctr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285750" marR="0" lvl="2" indent="-107950" algn="ctr" rtl="0">
              <a:lnSpc>
                <a:spcPct val="8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400" b="1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342900" marR="0" lvl="3" indent="-165100" algn="ctr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342900" marR="0" lvl="4" indent="-165100" algn="ctr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4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14300" marR="0" lvl="5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114300" marR="0" lvl="6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28600" marR="0" lvl="7" indent="0" algn="l" rtl="0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57150" marR="0" lvl="8" indent="0" algn="l" rtl="0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sz="900" b="0" i="0" u="none" strike="noStrike" cap="non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/>
          <p:nvPr/>
        </p:nvSpPr>
        <p:spPr>
          <a:xfrm>
            <a:off x="153254" y="4837176"/>
            <a:ext cx="133199" cy="130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ct val="25000"/>
              <a:buFont typeface="Century Gothic"/>
              <a:buNone/>
            </a:pPr>
            <a:fld id="{00000000-1234-1234-1234-123412341234}" type="slidenum">
              <a:rPr lang="en" sz="850" b="0" i="0" u="none" strike="noStrike" cap="none">
                <a:solidFill>
                  <a:srgbClr val="D8D8D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lang="en" sz="850" b="0" i="0" u="none" strike="noStrike" cap="none">
              <a:solidFill>
                <a:srgbClr val="D8D8D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3246047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nd Slide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/>
        </p:nvSpPr>
        <p:spPr>
          <a:xfrm>
            <a:off x="171052" y="4837176"/>
            <a:ext cx="115499" cy="1077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2A2A2"/>
              </a:buClr>
              <a:buSzPct val="25000"/>
              <a:buFont typeface="Century Gothic"/>
              <a:buNone/>
            </a:pPr>
            <a:fld id="{00000000-1234-1234-1234-123412341234}" type="slidenum">
              <a:rPr lang="en" sz="700" b="0" i="0" u="none" strike="noStrike" cap="non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lang="en" sz="700" b="0" i="0" u="none" strike="noStrike" cap="none">
              <a:solidFill>
                <a:srgbClr val="A2A2A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6" name="Shape 136"/>
          <p:cNvSpPr txBox="1"/>
          <p:nvPr/>
        </p:nvSpPr>
        <p:spPr>
          <a:xfrm>
            <a:off x="153254" y="4837176"/>
            <a:ext cx="133199" cy="13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ct val="25000"/>
              <a:buFont typeface="Century Gothic"/>
              <a:buNone/>
            </a:pPr>
            <a:fld id="{00000000-1234-1234-1234-123412341234}" type="slidenum">
              <a:rPr lang="en" sz="850" b="0" i="0" u="none" strike="noStrike" cap="none">
                <a:solidFill>
                  <a:srgbClr val="6C6C6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lang="en" sz="850" b="0" i="0" u="none" strike="noStrike" cap="none">
              <a:solidFill>
                <a:srgbClr val="6C6C6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7" name="Shape 137" descr="Think-Big-Logo-Big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05200" y="1519886"/>
            <a:ext cx="2133599" cy="210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3630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Tabl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4800600" y="1254125"/>
            <a:ext cx="3886200" cy="3397250"/>
          </a:xfrm>
        </p:spPr>
        <p:txBody>
          <a:bodyPr>
            <a:no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 marL="515938" indent="-230188">
              <a:defRPr sz="1600">
                <a:solidFill>
                  <a:schemeClr val="tx1"/>
                </a:solidFill>
              </a:defRPr>
            </a:lvl2pPr>
            <a:lvl3pPr marL="742950" indent="-227013">
              <a:defRPr sz="14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99060" y="4892040"/>
            <a:ext cx="236220" cy="1771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square" tIns="91440" bIns="91440" rtlCol="0" anchor="t">
            <a:prstTxWarp prst="textNoShape">
              <a:avLst/>
            </a:prstTxWarp>
            <a:noAutofit/>
          </a:bodyPr>
          <a:lstStyle/>
          <a:p>
            <a:pPr algn="ctr"/>
            <a:endParaRPr lang="en-US" kern="0" dirty="0" err="1">
              <a:solidFill>
                <a:prstClr val="white"/>
              </a:solidFill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43400" cy="5143500"/>
          </a:xfrm>
        </p:spPr>
        <p:txBody>
          <a:bodyPr anchor="t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802909" y="320039"/>
            <a:ext cx="2863130" cy="71024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7318716"/>
      </p:ext>
    </p:extLst>
  </p:cSld>
  <p:clrMapOvr>
    <a:masterClrMapping/>
  </p:clrMapOvr>
  <p:transition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wo Conten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4800600" y="912279"/>
            <a:ext cx="3886200" cy="3698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9862" marR="0" lvl="0" indent="58737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200" marR="0" lvl="1" indent="-25400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568325" marR="0" lvl="2" indent="66675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4300" marR="0" lvl="3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14300" marR="0" lvl="4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14300" marR="0" lvl="5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114300" marR="0" lvl="6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28600" marR="0" lvl="7" indent="0" algn="l" rtl="0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57150" marR="0" lvl="8" indent="0" algn="l" rtl="0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sz="900" b="0" i="0" u="none" strike="noStrike" cap="non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body" idx="2"/>
          </p:nvPr>
        </p:nvSpPr>
        <p:spPr>
          <a:xfrm>
            <a:off x="457200" y="912279"/>
            <a:ext cx="3886200" cy="3698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9862" marR="0" lvl="0" indent="58737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515937" marR="0" lvl="1" indent="-33337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742950" marR="0" lvl="2" indent="-57150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4300" marR="0" lvl="3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14300" marR="0" lvl="4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14300" marR="0" lvl="5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114300" marR="0" lvl="6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28600" marR="0" lvl="7" indent="0" algn="l" rtl="0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57150" marR="0" lvl="8" indent="0" algn="l" rtl="0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sz="900" b="0" i="0" u="none" strike="noStrike" cap="non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457200" y="128588"/>
            <a:ext cx="8229600" cy="52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Century Gothic"/>
              <a:buNone/>
              <a:defRPr sz="22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650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457200" y="1254125"/>
            <a:ext cx="8229600" cy="3397250"/>
          </a:xfrm>
        </p:spPr>
        <p:txBody>
          <a:bodyPr>
            <a:no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 marL="515938" indent="-230188">
              <a:defRPr sz="1600">
                <a:solidFill>
                  <a:schemeClr val="tx1"/>
                </a:solidFill>
              </a:defRPr>
            </a:lvl2pPr>
            <a:lvl3pPr marL="742950" indent="-227013">
              <a:defRPr sz="14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8525797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head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457200" y="1254125"/>
            <a:ext cx="8229600" cy="3397250"/>
          </a:xfrm>
        </p:spPr>
        <p:txBody>
          <a:bodyPr>
            <a:no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 marL="515938" indent="-230188">
              <a:defRPr sz="1600">
                <a:solidFill>
                  <a:schemeClr val="tx1"/>
                </a:solidFill>
              </a:defRPr>
            </a:lvl2pPr>
            <a:lvl3pPr marL="742950" indent="-227013">
              <a:defRPr sz="14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57200" y="731519"/>
            <a:ext cx="7208838" cy="296025"/>
          </a:xfrm>
        </p:spPr>
        <p:txBody>
          <a:bodyPr/>
          <a:lstStyle>
            <a:lvl1pPr marL="0" indent="0"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36592635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800600" y="1254125"/>
            <a:ext cx="3886200" cy="3248664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457200" y="1262063"/>
            <a:ext cx="3886200" cy="3397250"/>
          </a:xfrm>
        </p:spPr>
        <p:txBody>
          <a:bodyPr>
            <a:noAutofit/>
          </a:bodyPr>
          <a:lstStyle>
            <a:lvl1pPr>
              <a:defRPr sz="1800"/>
            </a:lvl1pPr>
            <a:lvl2pPr marL="515938" indent="-230188">
              <a:defRPr sz="1600"/>
            </a:lvl2pPr>
            <a:lvl3pPr marL="742950" indent="-227013">
              <a:defRPr sz="14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2196183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7"/>
          </p:nvPr>
        </p:nvSpPr>
        <p:spPr>
          <a:xfrm>
            <a:off x="4800600" y="1254125"/>
            <a:ext cx="3886200" cy="33972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457200" y="1254126"/>
            <a:ext cx="3886200" cy="3397249"/>
          </a:xfrm>
        </p:spPr>
        <p:txBody>
          <a:bodyPr>
            <a:noAutofit/>
          </a:bodyPr>
          <a:lstStyle>
            <a:lvl1pPr>
              <a:defRPr sz="1800"/>
            </a:lvl1pPr>
            <a:lvl2pPr marL="515938" indent="-230188">
              <a:defRPr sz="1600"/>
            </a:lvl2pPr>
            <a:lvl3pPr marL="742950" indent="-227013">
              <a:defRPr sz="14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924616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457200" y="1254125"/>
            <a:ext cx="2438400" cy="3397250"/>
          </a:xfrm>
        </p:spPr>
        <p:txBody>
          <a:bodyPr>
            <a:noAutofit/>
          </a:bodyPr>
          <a:lstStyle>
            <a:lvl1pPr>
              <a:defRPr sz="1800"/>
            </a:lvl1pPr>
            <a:lvl2pPr marL="515938" indent="-230188">
              <a:defRPr sz="1600"/>
            </a:lvl2pPr>
            <a:lvl3pPr marL="742950" indent="-227013">
              <a:defRPr sz="14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1"/>
          </p:nvPr>
        </p:nvSpPr>
        <p:spPr bwMode="gray">
          <a:xfrm>
            <a:off x="3352800" y="1254125"/>
            <a:ext cx="2438400" cy="3397250"/>
          </a:xfrm>
        </p:spPr>
        <p:txBody>
          <a:bodyPr>
            <a:noAutofit/>
          </a:bodyPr>
          <a:lstStyle>
            <a:lvl1pPr>
              <a:defRPr sz="1800"/>
            </a:lvl1pPr>
            <a:lvl2pPr marL="515938" indent="-230188">
              <a:defRPr sz="1600"/>
            </a:lvl2pPr>
            <a:lvl3pPr marL="742950" indent="-227013">
              <a:defRPr sz="14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2"/>
          </p:nvPr>
        </p:nvSpPr>
        <p:spPr bwMode="gray">
          <a:xfrm>
            <a:off x="6248400" y="1254125"/>
            <a:ext cx="2438400" cy="3397250"/>
          </a:xfrm>
        </p:spPr>
        <p:txBody>
          <a:bodyPr>
            <a:noAutofit/>
          </a:bodyPr>
          <a:lstStyle>
            <a:lvl1pPr>
              <a:defRPr sz="1800"/>
            </a:lvl1pPr>
            <a:lvl2pPr marL="515938" indent="-230188">
              <a:defRPr sz="1600"/>
            </a:lvl2pPr>
            <a:lvl3pPr marL="742950" indent="-227013">
              <a:defRPr sz="14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0800298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Left Weigh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6258796" y="1262062"/>
            <a:ext cx="2438400" cy="319509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>
          <a:xfrm>
            <a:off x="457200" y="1254125"/>
            <a:ext cx="5334000" cy="3405188"/>
          </a:xfrm>
        </p:spPr>
        <p:txBody>
          <a:bodyPr>
            <a:noAutofit/>
          </a:bodyPr>
          <a:lstStyle>
            <a:lvl1pPr>
              <a:defRPr sz="1800"/>
            </a:lvl1pPr>
            <a:lvl2pPr marL="515938" indent="-230188">
              <a:defRPr sz="1600"/>
            </a:lvl2pPr>
            <a:lvl3pPr marL="742950" indent="-227013">
              <a:defRPr sz="14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7441956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theme" Target="../theme/theme2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1016"/>
            <a:ext cx="8229600" cy="33845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styles: Standard bullet</a:t>
            </a:r>
          </a:p>
          <a:p>
            <a:pPr lvl="1"/>
            <a:r>
              <a:rPr lang="en-US" dirty="0"/>
              <a:t>Second level: Sub bullet</a:t>
            </a:r>
          </a:p>
          <a:p>
            <a:pPr lvl="2"/>
            <a:r>
              <a:rPr lang="en-US" dirty="0"/>
              <a:t>Third level: Tertiary bullet</a:t>
            </a:r>
          </a:p>
          <a:p>
            <a:pPr lvl="3"/>
            <a:r>
              <a:rPr lang="en-US" dirty="0"/>
              <a:t>Fourth level: Body copy</a:t>
            </a:r>
          </a:p>
          <a:p>
            <a:pPr lvl="4"/>
            <a:r>
              <a:rPr lang="en-US" dirty="0"/>
              <a:t>Fifth level: Main Heading</a:t>
            </a:r>
          </a:p>
          <a:p>
            <a:pPr lvl="5"/>
            <a:r>
              <a:rPr lang="en-US" dirty="0"/>
              <a:t>Sixth level: Subheading</a:t>
            </a:r>
          </a:p>
          <a:p>
            <a:pPr lvl="6"/>
            <a:r>
              <a:rPr lang="en-US" dirty="0"/>
              <a:t>Seventh level: Tertiary heading</a:t>
            </a:r>
          </a:p>
          <a:p>
            <a:pPr lvl="7"/>
            <a:r>
              <a:rPr lang="en-US" dirty="0"/>
              <a:t>Eighth level: Numbered lists</a:t>
            </a:r>
          </a:p>
          <a:p>
            <a:pPr lvl="8"/>
            <a:r>
              <a:rPr lang="en-US" dirty="0"/>
              <a:t>Ninth level: Source</a:t>
            </a:r>
          </a:p>
        </p:txBody>
      </p:sp>
      <p:grpSp>
        <p:nvGrpSpPr>
          <p:cNvPr id="21" name="Group 20" hidden="1"/>
          <p:cNvGrpSpPr/>
          <p:nvPr/>
        </p:nvGrpSpPr>
        <p:grpSpPr>
          <a:xfrm>
            <a:off x="0" y="0"/>
            <a:ext cx="9144000" cy="5143500"/>
            <a:chOff x="0" y="0"/>
            <a:chExt cx="9144000" cy="6858000"/>
          </a:xfrm>
        </p:grpSpPr>
        <p:grpSp>
          <p:nvGrpSpPr>
            <p:cNvPr id="7" name="Group 6"/>
            <p:cNvGrpSpPr/>
            <p:nvPr userDrawn="1"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8" name="Rectangle 7"/>
              <p:cNvSpPr>
                <a:spLocks noChangeAspect="1"/>
              </p:cNvSpPr>
              <p:nvPr/>
            </p:nvSpPr>
            <p:spPr>
              <a:xfrm>
                <a:off x="0" y="0"/>
                <a:ext cx="457200" cy="457200"/>
              </a:xfrm>
              <a:prstGeom prst="rect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>
                <a:spLocks noChangeAspect="1"/>
              </p:cNvSpPr>
              <p:nvPr/>
            </p:nvSpPr>
            <p:spPr>
              <a:xfrm>
                <a:off x="8686800" y="0"/>
                <a:ext cx="457200" cy="457200"/>
              </a:xfrm>
              <a:prstGeom prst="rect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>
                <a:spLocks noChangeAspect="1"/>
              </p:cNvSpPr>
              <p:nvPr/>
            </p:nvSpPr>
            <p:spPr>
              <a:xfrm>
                <a:off x="0" y="6400800"/>
                <a:ext cx="457200" cy="457200"/>
              </a:xfrm>
              <a:prstGeom prst="rect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>
                <a:spLocks noChangeAspect="1"/>
              </p:cNvSpPr>
              <p:nvPr/>
            </p:nvSpPr>
            <p:spPr>
              <a:xfrm>
                <a:off x="8686800" y="6400800"/>
                <a:ext cx="457200" cy="457200"/>
              </a:xfrm>
              <a:prstGeom prst="rect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" name="Straight Connector 11"/>
              <p:cNvCxnSpPr/>
              <p:nvPr/>
            </p:nvCxnSpPr>
            <p:spPr>
              <a:xfrm>
                <a:off x="457200" y="0"/>
                <a:ext cx="0" cy="6858000"/>
              </a:xfrm>
              <a:prstGeom prst="line">
                <a:avLst/>
              </a:prstGeom>
              <a:ln>
                <a:solidFill>
                  <a:srgbClr val="FF006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8686800" y="0"/>
                <a:ext cx="0" cy="6858000"/>
              </a:xfrm>
              <a:prstGeom prst="line">
                <a:avLst/>
              </a:prstGeom>
              <a:ln>
                <a:solidFill>
                  <a:srgbClr val="FF006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0" y="457200"/>
                <a:ext cx="9144000" cy="0"/>
              </a:xfrm>
              <a:prstGeom prst="line">
                <a:avLst/>
              </a:prstGeom>
              <a:ln>
                <a:solidFill>
                  <a:srgbClr val="FF006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0" y="6400800"/>
                <a:ext cx="9144000" cy="0"/>
              </a:xfrm>
              <a:prstGeom prst="line">
                <a:avLst/>
              </a:prstGeom>
              <a:ln>
                <a:solidFill>
                  <a:srgbClr val="FF006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/>
            <p:cNvCxnSpPr/>
            <p:nvPr userDrawn="1"/>
          </p:nvCxnSpPr>
          <p:spPr>
            <a:xfrm>
              <a:off x="457200" y="1802847"/>
              <a:ext cx="8229600" cy="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/>
          <p:cNvSpPr txBox="1"/>
          <p:nvPr/>
        </p:nvSpPr>
        <p:spPr>
          <a:xfrm>
            <a:off x="153247" y="4918131"/>
            <a:ext cx="133221" cy="1308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0C8E8817-043E-4BA1-A90E-6FB9FA409362}" type="slidenum">
              <a:rPr lang="en-US" sz="850" smtClean="0">
                <a:solidFill>
                  <a:schemeClr val="bg2">
                    <a:lumMod val="50000"/>
                  </a:schemeClr>
                </a:solidFill>
              </a:rPr>
              <a:pPr algn="r"/>
              <a:t>‹#›</a:t>
            </a:fld>
            <a:endParaRPr lang="en-US" sz="8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Title Placeholder 1"/>
          <p:cNvSpPr>
            <a:spLocks noGrp="1"/>
          </p:cNvSpPr>
          <p:nvPr>
            <p:ph type="title"/>
          </p:nvPr>
        </p:nvSpPr>
        <p:spPr>
          <a:xfrm>
            <a:off x="457201" y="320039"/>
            <a:ext cx="7208838" cy="70408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452967" y="4916847"/>
            <a:ext cx="1683808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124200" y="4916847"/>
            <a:ext cx="2895600" cy="107722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68" name="Group 67"/>
          <p:cNvGrpSpPr/>
          <p:nvPr userDrawn="1"/>
        </p:nvGrpSpPr>
        <p:grpSpPr>
          <a:xfrm>
            <a:off x="7938135" y="240728"/>
            <a:ext cx="873857" cy="780294"/>
            <a:chOff x="3524826" y="1419471"/>
            <a:chExt cx="2119564" cy="1892624"/>
          </a:xfrm>
        </p:grpSpPr>
        <p:grpSp>
          <p:nvGrpSpPr>
            <p:cNvPr id="69" name="Group 68"/>
            <p:cNvGrpSpPr/>
            <p:nvPr userDrawn="1"/>
          </p:nvGrpSpPr>
          <p:grpSpPr>
            <a:xfrm>
              <a:off x="3742227" y="1967545"/>
              <a:ext cx="1618388" cy="359686"/>
              <a:chOff x="3742227" y="1967545"/>
              <a:chExt cx="1618388" cy="359686"/>
            </a:xfrm>
          </p:grpSpPr>
          <p:sp>
            <p:nvSpPr>
              <p:cNvPr id="103" name="Freeform 1"/>
              <p:cNvSpPr>
                <a:spLocks noChangeArrowheads="1"/>
              </p:cNvSpPr>
              <p:nvPr userDrawn="1"/>
            </p:nvSpPr>
            <p:spPr bwMode="auto">
              <a:xfrm>
                <a:off x="5060944" y="1967545"/>
                <a:ext cx="64783" cy="64783"/>
              </a:xfrm>
              <a:custGeom>
                <a:avLst/>
                <a:gdLst>
                  <a:gd name="T0" fmla="*/ 359 w 720"/>
                  <a:gd name="T1" fmla="*/ 0 h 720"/>
                  <a:gd name="T2" fmla="*/ 359 w 720"/>
                  <a:gd name="T3" fmla="*/ 0 h 720"/>
                  <a:gd name="T4" fmla="*/ 284 w 720"/>
                  <a:gd name="T5" fmla="*/ 8 h 720"/>
                  <a:gd name="T6" fmla="*/ 217 w 720"/>
                  <a:gd name="T7" fmla="*/ 23 h 720"/>
                  <a:gd name="T8" fmla="*/ 157 w 720"/>
                  <a:gd name="T9" fmla="*/ 61 h 720"/>
                  <a:gd name="T10" fmla="*/ 104 w 720"/>
                  <a:gd name="T11" fmla="*/ 106 h 720"/>
                  <a:gd name="T12" fmla="*/ 59 w 720"/>
                  <a:gd name="T13" fmla="*/ 157 h 720"/>
                  <a:gd name="T14" fmla="*/ 29 w 720"/>
                  <a:gd name="T15" fmla="*/ 218 h 720"/>
                  <a:gd name="T16" fmla="*/ 6 w 720"/>
                  <a:gd name="T17" fmla="*/ 285 h 720"/>
                  <a:gd name="T18" fmla="*/ 0 w 720"/>
                  <a:gd name="T19" fmla="*/ 360 h 720"/>
                  <a:gd name="T20" fmla="*/ 0 w 720"/>
                  <a:gd name="T21" fmla="*/ 360 h 720"/>
                  <a:gd name="T22" fmla="*/ 6 w 720"/>
                  <a:gd name="T23" fmla="*/ 435 h 720"/>
                  <a:gd name="T24" fmla="*/ 29 w 720"/>
                  <a:gd name="T25" fmla="*/ 502 h 720"/>
                  <a:gd name="T26" fmla="*/ 59 w 720"/>
                  <a:gd name="T27" fmla="*/ 562 h 720"/>
                  <a:gd name="T28" fmla="*/ 104 w 720"/>
                  <a:gd name="T29" fmla="*/ 615 h 720"/>
                  <a:gd name="T30" fmla="*/ 157 w 720"/>
                  <a:gd name="T31" fmla="*/ 659 h 720"/>
                  <a:gd name="T32" fmla="*/ 217 w 720"/>
                  <a:gd name="T33" fmla="*/ 690 h 720"/>
                  <a:gd name="T34" fmla="*/ 284 w 720"/>
                  <a:gd name="T35" fmla="*/ 712 h 720"/>
                  <a:gd name="T36" fmla="*/ 359 w 720"/>
                  <a:gd name="T37" fmla="*/ 719 h 720"/>
                  <a:gd name="T38" fmla="*/ 359 w 720"/>
                  <a:gd name="T39" fmla="*/ 719 h 720"/>
                  <a:gd name="T40" fmla="*/ 433 w 720"/>
                  <a:gd name="T41" fmla="*/ 712 h 720"/>
                  <a:gd name="T42" fmla="*/ 501 w 720"/>
                  <a:gd name="T43" fmla="*/ 690 h 720"/>
                  <a:gd name="T44" fmla="*/ 561 w 720"/>
                  <a:gd name="T45" fmla="*/ 659 h 720"/>
                  <a:gd name="T46" fmla="*/ 613 w 720"/>
                  <a:gd name="T47" fmla="*/ 615 h 720"/>
                  <a:gd name="T48" fmla="*/ 658 w 720"/>
                  <a:gd name="T49" fmla="*/ 562 h 720"/>
                  <a:gd name="T50" fmla="*/ 696 w 720"/>
                  <a:gd name="T51" fmla="*/ 502 h 720"/>
                  <a:gd name="T52" fmla="*/ 711 w 720"/>
                  <a:gd name="T53" fmla="*/ 435 h 720"/>
                  <a:gd name="T54" fmla="*/ 719 w 720"/>
                  <a:gd name="T55" fmla="*/ 360 h 720"/>
                  <a:gd name="T56" fmla="*/ 719 w 720"/>
                  <a:gd name="T57" fmla="*/ 360 h 720"/>
                  <a:gd name="T58" fmla="*/ 711 w 720"/>
                  <a:gd name="T59" fmla="*/ 285 h 720"/>
                  <a:gd name="T60" fmla="*/ 696 w 720"/>
                  <a:gd name="T61" fmla="*/ 218 h 720"/>
                  <a:gd name="T62" fmla="*/ 658 w 720"/>
                  <a:gd name="T63" fmla="*/ 157 h 720"/>
                  <a:gd name="T64" fmla="*/ 613 w 720"/>
                  <a:gd name="T65" fmla="*/ 106 h 720"/>
                  <a:gd name="T66" fmla="*/ 561 w 720"/>
                  <a:gd name="T67" fmla="*/ 61 h 720"/>
                  <a:gd name="T68" fmla="*/ 501 w 720"/>
                  <a:gd name="T69" fmla="*/ 23 h 720"/>
                  <a:gd name="T70" fmla="*/ 433 w 720"/>
                  <a:gd name="T71" fmla="*/ 8 h 720"/>
                  <a:gd name="T72" fmla="*/ 359 w 720"/>
                  <a:gd name="T73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20" h="720">
                    <a:moveTo>
                      <a:pt x="359" y="0"/>
                    </a:moveTo>
                    <a:lnTo>
                      <a:pt x="359" y="0"/>
                    </a:lnTo>
                    <a:lnTo>
                      <a:pt x="284" y="8"/>
                    </a:lnTo>
                    <a:lnTo>
                      <a:pt x="217" y="23"/>
                    </a:lnTo>
                    <a:lnTo>
                      <a:pt x="157" y="61"/>
                    </a:lnTo>
                    <a:lnTo>
                      <a:pt x="104" y="106"/>
                    </a:lnTo>
                    <a:lnTo>
                      <a:pt x="59" y="157"/>
                    </a:lnTo>
                    <a:lnTo>
                      <a:pt x="29" y="218"/>
                    </a:lnTo>
                    <a:lnTo>
                      <a:pt x="6" y="285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6" y="435"/>
                    </a:lnTo>
                    <a:lnTo>
                      <a:pt x="29" y="502"/>
                    </a:lnTo>
                    <a:lnTo>
                      <a:pt x="59" y="562"/>
                    </a:lnTo>
                    <a:lnTo>
                      <a:pt x="104" y="615"/>
                    </a:lnTo>
                    <a:lnTo>
                      <a:pt x="157" y="659"/>
                    </a:lnTo>
                    <a:lnTo>
                      <a:pt x="217" y="690"/>
                    </a:lnTo>
                    <a:lnTo>
                      <a:pt x="284" y="712"/>
                    </a:lnTo>
                    <a:lnTo>
                      <a:pt x="359" y="719"/>
                    </a:lnTo>
                    <a:lnTo>
                      <a:pt x="359" y="719"/>
                    </a:lnTo>
                    <a:lnTo>
                      <a:pt x="433" y="712"/>
                    </a:lnTo>
                    <a:lnTo>
                      <a:pt x="501" y="690"/>
                    </a:lnTo>
                    <a:lnTo>
                      <a:pt x="561" y="659"/>
                    </a:lnTo>
                    <a:lnTo>
                      <a:pt x="613" y="615"/>
                    </a:lnTo>
                    <a:lnTo>
                      <a:pt x="658" y="562"/>
                    </a:lnTo>
                    <a:lnTo>
                      <a:pt x="696" y="502"/>
                    </a:lnTo>
                    <a:lnTo>
                      <a:pt x="711" y="435"/>
                    </a:lnTo>
                    <a:lnTo>
                      <a:pt x="719" y="360"/>
                    </a:lnTo>
                    <a:lnTo>
                      <a:pt x="719" y="360"/>
                    </a:lnTo>
                    <a:lnTo>
                      <a:pt x="711" y="285"/>
                    </a:lnTo>
                    <a:lnTo>
                      <a:pt x="696" y="218"/>
                    </a:lnTo>
                    <a:lnTo>
                      <a:pt x="658" y="157"/>
                    </a:lnTo>
                    <a:lnTo>
                      <a:pt x="613" y="106"/>
                    </a:lnTo>
                    <a:lnTo>
                      <a:pt x="561" y="61"/>
                    </a:lnTo>
                    <a:lnTo>
                      <a:pt x="501" y="23"/>
                    </a:lnTo>
                    <a:lnTo>
                      <a:pt x="433" y="8"/>
                    </a:lnTo>
                    <a:lnTo>
                      <a:pt x="359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4" name="Freeform 2"/>
              <p:cNvSpPr>
                <a:spLocks noChangeArrowheads="1"/>
              </p:cNvSpPr>
              <p:nvPr userDrawn="1"/>
            </p:nvSpPr>
            <p:spPr bwMode="auto">
              <a:xfrm>
                <a:off x="3955257" y="2088368"/>
                <a:ext cx="187196" cy="231709"/>
              </a:xfrm>
              <a:custGeom>
                <a:avLst/>
                <a:gdLst>
                  <a:gd name="T0" fmla="*/ 1722 w 2075"/>
                  <a:gd name="T1" fmla="*/ 1108 h 2570"/>
                  <a:gd name="T2" fmla="*/ 344 w 2075"/>
                  <a:gd name="T3" fmla="*/ 1108 h 2570"/>
                  <a:gd name="T4" fmla="*/ 344 w 2075"/>
                  <a:gd name="T5" fmla="*/ 0 h 2570"/>
                  <a:gd name="T6" fmla="*/ 0 w 2075"/>
                  <a:gd name="T7" fmla="*/ 0 h 2570"/>
                  <a:gd name="T8" fmla="*/ 0 w 2075"/>
                  <a:gd name="T9" fmla="*/ 2569 h 2570"/>
                  <a:gd name="T10" fmla="*/ 344 w 2075"/>
                  <a:gd name="T11" fmla="*/ 2569 h 2570"/>
                  <a:gd name="T12" fmla="*/ 344 w 2075"/>
                  <a:gd name="T13" fmla="*/ 1445 h 2570"/>
                  <a:gd name="T14" fmla="*/ 1722 w 2075"/>
                  <a:gd name="T15" fmla="*/ 1445 h 2570"/>
                  <a:gd name="T16" fmla="*/ 1722 w 2075"/>
                  <a:gd name="T17" fmla="*/ 2569 h 2570"/>
                  <a:gd name="T18" fmla="*/ 2074 w 2075"/>
                  <a:gd name="T19" fmla="*/ 2569 h 2570"/>
                  <a:gd name="T20" fmla="*/ 2074 w 2075"/>
                  <a:gd name="T21" fmla="*/ 0 h 2570"/>
                  <a:gd name="T22" fmla="*/ 1722 w 2075"/>
                  <a:gd name="T23" fmla="*/ 0 h 2570"/>
                  <a:gd name="T24" fmla="*/ 1722 w 2075"/>
                  <a:gd name="T25" fmla="*/ 1108 h 2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075" h="2570">
                    <a:moveTo>
                      <a:pt x="1722" y="1108"/>
                    </a:moveTo>
                    <a:lnTo>
                      <a:pt x="344" y="1108"/>
                    </a:lnTo>
                    <a:lnTo>
                      <a:pt x="344" y="0"/>
                    </a:lnTo>
                    <a:lnTo>
                      <a:pt x="0" y="0"/>
                    </a:lnTo>
                    <a:lnTo>
                      <a:pt x="0" y="2569"/>
                    </a:lnTo>
                    <a:lnTo>
                      <a:pt x="344" y="2569"/>
                    </a:lnTo>
                    <a:lnTo>
                      <a:pt x="344" y="1445"/>
                    </a:lnTo>
                    <a:lnTo>
                      <a:pt x="1722" y="1445"/>
                    </a:lnTo>
                    <a:lnTo>
                      <a:pt x="1722" y="2569"/>
                    </a:lnTo>
                    <a:lnTo>
                      <a:pt x="2074" y="2569"/>
                    </a:lnTo>
                    <a:lnTo>
                      <a:pt x="2074" y="0"/>
                    </a:lnTo>
                    <a:lnTo>
                      <a:pt x="1722" y="0"/>
                    </a:lnTo>
                    <a:lnTo>
                      <a:pt x="1722" y="1108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5" name="Freeform 3"/>
              <p:cNvSpPr>
                <a:spLocks noChangeArrowheads="1"/>
              </p:cNvSpPr>
              <p:nvPr userDrawn="1"/>
            </p:nvSpPr>
            <p:spPr bwMode="auto">
              <a:xfrm>
                <a:off x="4210415" y="2088368"/>
                <a:ext cx="31795" cy="231709"/>
              </a:xfrm>
              <a:custGeom>
                <a:avLst/>
                <a:gdLst>
                  <a:gd name="T0" fmla="*/ 0 w 352"/>
                  <a:gd name="T1" fmla="*/ 2569 h 2570"/>
                  <a:gd name="T2" fmla="*/ 351 w 352"/>
                  <a:gd name="T3" fmla="*/ 2569 h 2570"/>
                  <a:gd name="T4" fmla="*/ 351 w 352"/>
                  <a:gd name="T5" fmla="*/ 0 h 2570"/>
                  <a:gd name="T6" fmla="*/ 0 w 352"/>
                  <a:gd name="T7" fmla="*/ 0 h 2570"/>
                  <a:gd name="T8" fmla="*/ 0 w 352"/>
                  <a:gd name="T9" fmla="*/ 2569 h 2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2" h="2570">
                    <a:moveTo>
                      <a:pt x="0" y="2569"/>
                    </a:moveTo>
                    <a:lnTo>
                      <a:pt x="351" y="2569"/>
                    </a:lnTo>
                    <a:lnTo>
                      <a:pt x="351" y="0"/>
                    </a:lnTo>
                    <a:lnTo>
                      <a:pt x="0" y="0"/>
                    </a:lnTo>
                    <a:lnTo>
                      <a:pt x="0" y="2569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6" name="Freeform 4"/>
              <p:cNvSpPr>
                <a:spLocks noChangeArrowheads="1"/>
              </p:cNvSpPr>
              <p:nvPr userDrawn="1"/>
            </p:nvSpPr>
            <p:spPr bwMode="auto">
              <a:xfrm>
                <a:off x="4310173" y="2088368"/>
                <a:ext cx="196337" cy="231709"/>
              </a:xfrm>
              <a:custGeom>
                <a:avLst/>
                <a:gdLst>
                  <a:gd name="T0" fmla="*/ 1835 w 2180"/>
                  <a:gd name="T1" fmla="*/ 1939 h 2570"/>
                  <a:gd name="T2" fmla="*/ 315 w 2180"/>
                  <a:gd name="T3" fmla="*/ 0 h 2570"/>
                  <a:gd name="T4" fmla="*/ 0 w 2180"/>
                  <a:gd name="T5" fmla="*/ 0 h 2570"/>
                  <a:gd name="T6" fmla="*/ 0 w 2180"/>
                  <a:gd name="T7" fmla="*/ 2569 h 2570"/>
                  <a:gd name="T8" fmla="*/ 337 w 2180"/>
                  <a:gd name="T9" fmla="*/ 2569 h 2570"/>
                  <a:gd name="T10" fmla="*/ 337 w 2180"/>
                  <a:gd name="T11" fmla="*/ 584 h 2570"/>
                  <a:gd name="T12" fmla="*/ 1894 w 2180"/>
                  <a:gd name="T13" fmla="*/ 2554 h 2570"/>
                  <a:gd name="T14" fmla="*/ 1910 w 2180"/>
                  <a:gd name="T15" fmla="*/ 2569 h 2570"/>
                  <a:gd name="T16" fmla="*/ 2179 w 2180"/>
                  <a:gd name="T17" fmla="*/ 2569 h 2570"/>
                  <a:gd name="T18" fmla="*/ 2179 w 2180"/>
                  <a:gd name="T19" fmla="*/ 0 h 2570"/>
                  <a:gd name="T20" fmla="*/ 1835 w 2180"/>
                  <a:gd name="T21" fmla="*/ 0 h 2570"/>
                  <a:gd name="T22" fmla="*/ 1835 w 2180"/>
                  <a:gd name="T23" fmla="*/ 1939 h 2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80" h="2570">
                    <a:moveTo>
                      <a:pt x="1835" y="1939"/>
                    </a:moveTo>
                    <a:lnTo>
                      <a:pt x="315" y="0"/>
                    </a:lnTo>
                    <a:lnTo>
                      <a:pt x="0" y="0"/>
                    </a:lnTo>
                    <a:lnTo>
                      <a:pt x="0" y="2569"/>
                    </a:lnTo>
                    <a:lnTo>
                      <a:pt x="337" y="2569"/>
                    </a:lnTo>
                    <a:lnTo>
                      <a:pt x="337" y="584"/>
                    </a:lnTo>
                    <a:lnTo>
                      <a:pt x="1894" y="2554"/>
                    </a:lnTo>
                    <a:lnTo>
                      <a:pt x="1910" y="2569"/>
                    </a:lnTo>
                    <a:lnTo>
                      <a:pt x="2179" y="2569"/>
                    </a:lnTo>
                    <a:lnTo>
                      <a:pt x="2179" y="0"/>
                    </a:lnTo>
                    <a:lnTo>
                      <a:pt x="1835" y="0"/>
                    </a:lnTo>
                    <a:lnTo>
                      <a:pt x="1835" y="1939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7" name="Freeform 5"/>
              <p:cNvSpPr>
                <a:spLocks noChangeArrowheads="1"/>
              </p:cNvSpPr>
              <p:nvPr userDrawn="1"/>
            </p:nvSpPr>
            <p:spPr bwMode="auto">
              <a:xfrm>
                <a:off x="4572883" y="2088368"/>
                <a:ext cx="201901" cy="231709"/>
              </a:xfrm>
              <a:custGeom>
                <a:avLst/>
                <a:gdLst>
                  <a:gd name="T0" fmla="*/ 2201 w 2239"/>
                  <a:gd name="T1" fmla="*/ 0 h 2570"/>
                  <a:gd name="T2" fmla="*/ 1736 w 2239"/>
                  <a:gd name="T3" fmla="*/ 0 h 2570"/>
                  <a:gd name="T4" fmla="*/ 351 w 2239"/>
                  <a:gd name="T5" fmla="*/ 1445 h 2570"/>
                  <a:gd name="T6" fmla="*/ 351 w 2239"/>
                  <a:gd name="T7" fmla="*/ 0 h 2570"/>
                  <a:gd name="T8" fmla="*/ 0 w 2239"/>
                  <a:gd name="T9" fmla="*/ 0 h 2570"/>
                  <a:gd name="T10" fmla="*/ 0 w 2239"/>
                  <a:gd name="T11" fmla="*/ 2569 h 2570"/>
                  <a:gd name="T12" fmla="*/ 351 w 2239"/>
                  <a:gd name="T13" fmla="*/ 2569 h 2570"/>
                  <a:gd name="T14" fmla="*/ 351 w 2239"/>
                  <a:gd name="T15" fmla="*/ 1880 h 2570"/>
                  <a:gd name="T16" fmla="*/ 845 w 2239"/>
                  <a:gd name="T17" fmla="*/ 1378 h 2570"/>
                  <a:gd name="T18" fmla="*/ 1796 w 2239"/>
                  <a:gd name="T19" fmla="*/ 2569 h 2570"/>
                  <a:gd name="T20" fmla="*/ 2238 w 2239"/>
                  <a:gd name="T21" fmla="*/ 2569 h 2570"/>
                  <a:gd name="T22" fmla="*/ 1092 w 2239"/>
                  <a:gd name="T23" fmla="*/ 1131 h 2570"/>
                  <a:gd name="T24" fmla="*/ 2201 w 2239"/>
                  <a:gd name="T25" fmla="*/ 0 h 2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39" h="2570">
                    <a:moveTo>
                      <a:pt x="2201" y="0"/>
                    </a:moveTo>
                    <a:lnTo>
                      <a:pt x="1736" y="0"/>
                    </a:lnTo>
                    <a:lnTo>
                      <a:pt x="351" y="1445"/>
                    </a:lnTo>
                    <a:lnTo>
                      <a:pt x="351" y="0"/>
                    </a:lnTo>
                    <a:lnTo>
                      <a:pt x="0" y="0"/>
                    </a:lnTo>
                    <a:lnTo>
                      <a:pt x="0" y="2569"/>
                    </a:lnTo>
                    <a:lnTo>
                      <a:pt x="351" y="2569"/>
                    </a:lnTo>
                    <a:lnTo>
                      <a:pt x="351" y="1880"/>
                    </a:lnTo>
                    <a:lnTo>
                      <a:pt x="845" y="1378"/>
                    </a:lnTo>
                    <a:lnTo>
                      <a:pt x="1796" y="2569"/>
                    </a:lnTo>
                    <a:lnTo>
                      <a:pt x="2238" y="2569"/>
                    </a:lnTo>
                    <a:lnTo>
                      <a:pt x="1092" y="1131"/>
                    </a:lnTo>
                    <a:lnTo>
                      <a:pt x="2201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8" name="Freeform 6"/>
              <p:cNvSpPr>
                <a:spLocks noChangeArrowheads="1"/>
              </p:cNvSpPr>
              <p:nvPr userDrawn="1"/>
            </p:nvSpPr>
            <p:spPr bwMode="auto">
              <a:xfrm>
                <a:off x="4810952" y="2084791"/>
                <a:ext cx="201106" cy="238863"/>
              </a:xfrm>
              <a:custGeom>
                <a:avLst/>
                <a:gdLst>
                  <a:gd name="T0" fmla="*/ 1828 w 2233"/>
                  <a:gd name="T1" fmla="*/ 1258 h 2652"/>
                  <a:gd name="T2" fmla="*/ 1947 w 2233"/>
                  <a:gd name="T3" fmla="*/ 1154 h 2652"/>
                  <a:gd name="T4" fmla="*/ 2030 w 2233"/>
                  <a:gd name="T5" fmla="*/ 1027 h 2652"/>
                  <a:gd name="T6" fmla="*/ 2082 w 2233"/>
                  <a:gd name="T7" fmla="*/ 876 h 2652"/>
                  <a:gd name="T8" fmla="*/ 2098 w 2233"/>
                  <a:gd name="T9" fmla="*/ 719 h 2652"/>
                  <a:gd name="T10" fmla="*/ 2098 w 2233"/>
                  <a:gd name="T11" fmla="*/ 712 h 2652"/>
                  <a:gd name="T12" fmla="*/ 2082 w 2233"/>
                  <a:gd name="T13" fmla="*/ 577 h 2652"/>
                  <a:gd name="T14" fmla="*/ 2053 w 2233"/>
                  <a:gd name="T15" fmla="*/ 450 h 2652"/>
                  <a:gd name="T16" fmla="*/ 1992 w 2233"/>
                  <a:gd name="T17" fmla="*/ 345 h 2652"/>
                  <a:gd name="T18" fmla="*/ 1902 w 2233"/>
                  <a:gd name="T19" fmla="*/ 240 h 2652"/>
                  <a:gd name="T20" fmla="*/ 1843 w 2233"/>
                  <a:gd name="T21" fmla="*/ 188 h 2652"/>
                  <a:gd name="T22" fmla="*/ 1693 w 2233"/>
                  <a:gd name="T23" fmla="*/ 98 h 2652"/>
                  <a:gd name="T24" fmla="*/ 1514 w 2233"/>
                  <a:gd name="T25" fmla="*/ 31 h 2652"/>
                  <a:gd name="T26" fmla="*/ 1311 w 2233"/>
                  <a:gd name="T27" fmla="*/ 0 h 2652"/>
                  <a:gd name="T28" fmla="*/ 38 w 2233"/>
                  <a:gd name="T29" fmla="*/ 0 h 2652"/>
                  <a:gd name="T30" fmla="*/ 0 w 2233"/>
                  <a:gd name="T31" fmla="*/ 31 h 2652"/>
                  <a:gd name="T32" fmla="*/ 0 w 2233"/>
                  <a:gd name="T33" fmla="*/ 2651 h 2652"/>
                  <a:gd name="T34" fmla="*/ 1236 w 2233"/>
                  <a:gd name="T35" fmla="*/ 2651 h 2652"/>
                  <a:gd name="T36" fmla="*/ 1348 w 2233"/>
                  <a:gd name="T37" fmla="*/ 2651 h 2652"/>
                  <a:gd name="T38" fmla="*/ 1558 w 2233"/>
                  <a:gd name="T39" fmla="*/ 2622 h 2652"/>
                  <a:gd name="T40" fmla="*/ 1745 w 2233"/>
                  <a:gd name="T41" fmla="*/ 2569 h 2652"/>
                  <a:gd name="T42" fmla="*/ 1902 w 2233"/>
                  <a:gd name="T43" fmla="*/ 2494 h 2652"/>
                  <a:gd name="T44" fmla="*/ 2030 w 2233"/>
                  <a:gd name="T45" fmla="*/ 2397 h 2652"/>
                  <a:gd name="T46" fmla="*/ 2127 w 2233"/>
                  <a:gd name="T47" fmla="*/ 2277 h 2652"/>
                  <a:gd name="T48" fmla="*/ 2194 w 2233"/>
                  <a:gd name="T49" fmla="*/ 2135 h 2652"/>
                  <a:gd name="T50" fmla="*/ 2232 w 2233"/>
                  <a:gd name="T51" fmla="*/ 1977 h 2652"/>
                  <a:gd name="T52" fmla="*/ 2232 w 2233"/>
                  <a:gd name="T53" fmla="*/ 1880 h 2652"/>
                  <a:gd name="T54" fmla="*/ 2232 w 2233"/>
                  <a:gd name="T55" fmla="*/ 1775 h 2652"/>
                  <a:gd name="T56" fmla="*/ 2180 w 2233"/>
                  <a:gd name="T57" fmla="*/ 1595 h 2652"/>
                  <a:gd name="T58" fmla="*/ 2075 w 2233"/>
                  <a:gd name="T59" fmla="*/ 1438 h 2652"/>
                  <a:gd name="T60" fmla="*/ 1925 w 2233"/>
                  <a:gd name="T61" fmla="*/ 1311 h 2652"/>
                  <a:gd name="T62" fmla="*/ 585 w 2233"/>
                  <a:gd name="T63" fmla="*/ 539 h 2652"/>
                  <a:gd name="T64" fmla="*/ 1138 w 2233"/>
                  <a:gd name="T65" fmla="*/ 539 h 2652"/>
                  <a:gd name="T66" fmla="*/ 1259 w 2233"/>
                  <a:gd name="T67" fmla="*/ 547 h 2652"/>
                  <a:gd name="T68" fmla="*/ 1379 w 2233"/>
                  <a:gd name="T69" fmla="*/ 577 h 2652"/>
                  <a:gd name="T70" fmla="*/ 1446 w 2233"/>
                  <a:gd name="T71" fmla="*/ 629 h 2652"/>
                  <a:gd name="T72" fmla="*/ 1483 w 2233"/>
                  <a:gd name="T73" fmla="*/ 682 h 2652"/>
                  <a:gd name="T74" fmla="*/ 1506 w 2233"/>
                  <a:gd name="T75" fmla="*/ 742 h 2652"/>
                  <a:gd name="T76" fmla="*/ 1506 w 2233"/>
                  <a:gd name="T77" fmla="*/ 787 h 2652"/>
                  <a:gd name="T78" fmla="*/ 1506 w 2233"/>
                  <a:gd name="T79" fmla="*/ 824 h 2652"/>
                  <a:gd name="T80" fmla="*/ 1483 w 2233"/>
                  <a:gd name="T81" fmla="*/ 892 h 2652"/>
                  <a:gd name="T82" fmla="*/ 1453 w 2233"/>
                  <a:gd name="T83" fmla="*/ 944 h 2652"/>
                  <a:gd name="T84" fmla="*/ 1379 w 2233"/>
                  <a:gd name="T85" fmla="*/ 1004 h 2652"/>
                  <a:gd name="T86" fmla="*/ 1251 w 2233"/>
                  <a:gd name="T87" fmla="*/ 1042 h 2652"/>
                  <a:gd name="T88" fmla="*/ 1109 w 2233"/>
                  <a:gd name="T89" fmla="*/ 1056 h 2652"/>
                  <a:gd name="T90" fmla="*/ 585 w 2233"/>
                  <a:gd name="T91" fmla="*/ 539 h 2652"/>
                  <a:gd name="T92" fmla="*/ 1648 w 2233"/>
                  <a:gd name="T93" fmla="*/ 1843 h 2652"/>
                  <a:gd name="T94" fmla="*/ 1633 w 2233"/>
                  <a:gd name="T95" fmla="*/ 1918 h 2652"/>
                  <a:gd name="T96" fmla="*/ 1610 w 2233"/>
                  <a:gd name="T97" fmla="*/ 1977 h 2652"/>
                  <a:gd name="T98" fmla="*/ 1565 w 2233"/>
                  <a:gd name="T99" fmla="*/ 2022 h 2652"/>
                  <a:gd name="T100" fmla="*/ 1446 w 2233"/>
                  <a:gd name="T101" fmla="*/ 2083 h 2652"/>
                  <a:gd name="T102" fmla="*/ 1311 w 2233"/>
                  <a:gd name="T103" fmla="*/ 2112 h 2652"/>
                  <a:gd name="T104" fmla="*/ 585 w 2233"/>
                  <a:gd name="T105" fmla="*/ 2112 h 2652"/>
                  <a:gd name="T106" fmla="*/ 1206 w 2233"/>
                  <a:gd name="T107" fmla="*/ 1573 h 2652"/>
                  <a:gd name="T108" fmla="*/ 1311 w 2233"/>
                  <a:gd name="T109" fmla="*/ 1581 h 2652"/>
                  <a:gd name="T110" fmla="*/ 1475 w 2233"/>
                  <a:gd name="T111" fmla="*/ 1611 h 2652"/>
                  <a:gd name="T112" fmla="*/ 1581 w 2233"/>
                  <a:gd name="T113" fmla="*/ 1678 h 2652"/>
                  <a:gd name="T114" fmla="*/ 1640 w 2233"/>
                  <a:gd name="T115" fmla="*/ 1775 h 2652"/>
                  <a:gd name="T116" fmla="*/ 1648 w 2233"/>
                  <a:gd name="T117" fmla="*/ 1843 h 2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233" h="2652">
                    <a:moveTo>
                      <a:pt x="1828" y="1258"/>
                    </a:moveTo>
                    <a:lnTo>
                      <a:pt x="1828" y="1258"/>
                    </a:lnTo>
                    <a:lnTo>
                      <a:pt x="1888" y="1206"/>
                    </a:lnTo>
                    <a:lnTo>
                      <a:pt x="1947" y="1154"/>
                    </a:lnTo>
                    <a:lnTo>
                      <a:pt x="1992" y="1087"/>
                    </a:lnTo>
                    <a:lnTo>
                      <a:pt x="2030" y="1027"/>
                    </a:lnTo>
                    <a:lnTo>
                      <a:pt x="2060" y="952"/>
                    </a:lnTo>
                    <a:lnTo>
                      <a:pt x="2082" y="876"/>
                    </a:lnTo>
                    <a:lnTo>
                      <a:pt x="2090" y="802"/>
                    </a:lnTo>
                    <a:lnTo>
                      <a:pt x="2098" y="719"/>
                    </a:lnTo>
                    <a:lnTo>
                      <a:pt x="2098" y="712"/>
                    </a:lnTo>
                    <a:lnTo>
                      <a:pt x="2098" y="712"/>
                    </a:lnTo>
                    <a:lnTo>
                      <a:pt x="2090" y="637"/>
                    </a:lnTo>
                    <a:lnTo>
                      <a:pt x="2082" y="577"/>
                    </a:lnTo>
                    <a:lnTo>
                      <a:pt x="2067" y="510"/>
                    </a:lnTo>
                    <a:lnTo>
                      <a:pt x="2053" y="450"/>
                    </a:lnTo>
                    <a:lnTo>
                      <a:pt x="2022" y="398"/>
                    </a:lnTo>
                    <a:lnTo>
                      <a:pt x="1992" y="345"/>
                    </a:lnTo>
                    <a:lnTo>
                      <a:pt x="1947" y="292"/>
                    </a:lnTo>
                    <a:lnTo>
                      <a:pt x="1902" y="240"/>
                    </a:lnTo>
                    <a:lnTo>
                      <a:pt x="1902" y="240"/>
                    </a:lnTo>
                    <a:lnTo>
                      <a:pt x="1843" y="188"/>
                    </a:lnTo>
                    <a:lnTo>
                      <a:pt x="1767" y="135"/>
                    </a:lnTo>
                    <a:lnTo>
                      <a:pt x="1693" y="98"/>
                    </a:lnTo>
                    <a:lnTo>
                      <a:pt x="1603" y="61"/>
                    </a:lnTo>
                    <a:lnTo>
                      <a:pt x="1514" y="31"/>
                    </a:lnTo>
                    <a:lnTo>
                      <a:pt x="1416" y="16"/>
                    </a:lnTo>
                    <a:lnTo>
                      <a:pt x="1311" y="0"/>
                    </a:lnTo>
                    <a:lnTo>
                      <a:pt x="1199" y="0"/>
                    </a:lnTo>
                    <a:lnTo>
                      <a:pt x="38" y="0"/>
                    </a:lnTo>
                    <a:lnTo>
                      <a:pt x="0" y="0"/>
                    </a:lnTo>
                    <a:lnTo>
                      <a:pt x="0" y="31"/>
                    </a:lnTo>
                    <a:lnTo>
                      <a:pt x="0" y="2614"/>
                    </a:lnTo>
                    <a:lnTo>
                      <a:pt x="0" y="2651"/>
                    </a:lnTo>
                    <a:lnTo>
                      <a:pt x="38" y="2651"/>
                    </a:lnTo>
                    <a:lnTo>
                      <a:pt x="1236" y="2651"/>
                    </a:lnTo>
                    <a:lnTo>
                      <a:pt x="1236" y="2651"/>
                    </a:lnTo>
                    <a:lnTo>
                      <a:pt x="1348" y="2651"/>
                    </a:lnTo>
                    <a:lnTo>
                      <a:pt x="1461" y="2637"/>
                    </a:lnTo>
                    <a:lnTo>
                      <a:pt x="1558" y="2622"/>
                    </a:lnTo>
                    <a:lnTo>
                      <a:pt x="1655" y="2599"/>
                    </a:lnTo>
                    <a:lnTo>
                      <a:pt x="1745" y="2569"/>
                    </a:lnTo>
                    <a:lnTo>
                      <a:pt x="1828" y="2539"/>
                    </a:lnTo>
                    <a:lnTo>
                      <a:pt x="1902" y="2494"/>
                    </a:lnTo>
                    <a:lnTo>
                      <a:pt x="1970" y="2449"/>
                    </a:lnTo>
                    <a:lnTo>
                      <a:pt x="2030" y="2397"/>
                    </a:lnTo>
                    <a:lnTo>
                      <a:pt x="2082" y="2337"/>
                    </a:lnTo>
                    <a:lnTo>
                      <a:pt x="2127" y="2277"/>
                    </a:lnTo>
                    <a:lnTo>
                      <a:pt x="2165" y="2210"/>
                    </a:lnTo>
                    <a:lnTo>
                      <a:pt x="2194" y="2135"/>
                    </a:lnTo>
                    <a:lnTo>
                      <a:pt x="2217" y="2060"/>
                    </a:lnTo>
                    <a:lnTo>
                      <a:pt x="2232" y="1977"/>
                    </a:lnTo>
                    <a:lnTo>
                      <a:pt x="2232" y="1888"/>
                    </a:lnTo>
                    <a:lnTo>
                      <a:pt x="2232" y="1880"/>
                    </a:lnTo>
                    <a:lnTo>
                      <a:pt x="2232" y="1880"/>
                    </a:lnTo>
                    <a:lnTo>
                      <a:pt x="2232" y="1775"/>
                    </a:lnTo>
                    <a:lnTo>
                      <a:pt x="2210" y="1685"/>
                    </a:lnTo>
                    <a:lnTo>
                      <a:pt x="2180" y="1595"/>
                    </a:lnTo>
                    <a:lnTo>
                      <a:pt x="2135" y="1513"/>
                    </a:lnTo>
                    <a:lnTo>
                      <a:pt x="2075" y="1438"/>
                    </a:lnTo>
                    <a:lnTo>
                      <a:pt x="2008" y="1371"/>
                    </a:lnTo>
                    <a:lnTo>
                      <a:pt x="1925" y="1311"/>
                    </a:lnTo>
                    <a:lnTo>
                      <a:pt x="1828" y="1258"/>
                    </a:lnTo>
                    <a:close/>
                    <a:moveTo>
                      <a:pt x="585" y="539"/>
                    </a:moveTo>
                    <a:lnTo>
                      <a:pt x="1138" y="539"/>
                    </a:lnTo>
                    <a:lnTo>
                      <a:pt x="1138" y="539"/>
                    </a:lnTo>
                    <a:lnTo>
                      <a:pt x="1199" y="539"/>
                    </a:lnTo>
                    <a:lnTo>
                      <a:pt x="1259" y="547"/>
                    </a:lnTo>
                    <a:lnTo>
                      <a:pt x="1318" y="562"/>
                    </a:lnTo>
                    <a:lnTo>
                      <a:pt x="1379" y="577"/>
                    </a:lnTo>
                    <a:lnTo>
                      <a:pt x="1424" y="615"/>
                    </a:lnTo>
                    <a:lnTo>
                      <a:pt x="1446" y="629"/>
                    </a:lnTo>
                    <a:lnTo>
                      <a:pt x="1469" y="652"/>
                    </a:lnTo>
                    <a:lnTo>
                      <a:pt x="1483" y="682"/>
                    </a:lnTo>
                    <a:lnTo>
                      <a:pt x="1498" y="712"/>
                    </a:lnTo>
                    <a:lnTo>
                      <a:pt x="1506" y="742"/>
                    </a:lnTo>
                    <a:lnTo>
                      <a:pt x="1506" y="780"/>
                    </a:lnTo>
                    <a:lnTo>
                      <a:pt x="1506" y="787"/>
                    </a:lnTo>
                    <a:lnTo>
                      <a:pt x="1506" y="787"/>
                    </a:lnTo>
                    <a:lnTo>
                      <a:pt x="1506" y="824"/>
                    </a:lnTo>
                    <a:lnTo>
                      <a:pt x="1498" y="862"/>
                    </a:lnTo>
                    <a:lnTo>
                      <a:pt x="1483" y="892"/>
                    </a:lnTo>
                    <a:lnTo>
                      <a:pt x="1469" y="921"/>
                    </a:lnTo>
                    <a:lnTo>
                      <a:pt x="1453" y="944"/>
                    </a:lnTo>
                    <a:lnTo>
                      <a:pt x="1430" y="966"/>
                    </a:lnTo>
                    <a:lnTo>
                      <a:pt x="1379" y="1004"/>
                    </a:lnTo>
                    <a:lnTo>
                      <a:pt x="1311" y="1027"/>
                    </a:lnTo>
                    <a:lnTo>
                      <a:pt x="1251" y="1042"/>
                    </a:lnTo>
                    <a:lnTo>
                      <a:pt x="1177" y="1049"/>
                    </a:lnTo>
                    <a:lnTo>
                      <a:pt x="1109" y="1056"/>
                    </a:lnTo>
                    <a:lnTo>
                      <a:pt x="585" y="1056"/>
                    </a:lnTo>
                    <a:lnTo>
                      <a:pt x="585" y="539"/>
                    </a:lnTo>
                    <a:close/>
                    <a:moveTo>
                      <a:pt x="1648" y="1843"/>
                    </a:moveTo>
                    <a:lnTo>
                      <a:pt x="1648" y="1843"/>
                    </a:lnTo>
                    <a:lnTo>
                      <a:pt x="1640" y="1880"/>
                    </a:lnTo>
                    <a:lnTo>
                      <a:pt x="1633" y="1918"/>
                    </a:lnTo>
                    <a:lnTo>
                      <a:pt x="1626" y="1948"/>
                    </a:lnTo>
                    <a:lnTo>
                      <a:pt x="1610" y="1977"/>
                    </a:lnTo>
                    <a:lnTo>
                      <a:pt x="1588" y="2000"/>
                    </a:lnTo>
                    <a:lnTo>
                      <a:pt x="1565" y="2022"/>
                    </a:lnTo>
                    <a:lnTo>
                      <a:pt x="1514" y="2060"/>
                    </a:lnTo>
                    <a:lnTo>
                      <a:pt x="1446" y="2083"/>
                    </a:lnTo>
                    <a:lnTo>
                      <a:pt x="1379" y="2098"/>
                    </a:lnTo>
                    <a:lnTo>
                      <a:pt x="1311" y="2112"/>
                    </a:lnTo>
                    <a:lnTo>
                      <a:pt x="1236" y="2112"/>
                    </a:lnTo>
                    <a:lnTo>
                      <a:pt x="585" y="2112"/>
                    </a:lnTo>
                    <a:lnTo>
                      <a:pt x="585" y="1573"/>
                    </a:lnTo>
                    <a:lnTo>
                      <a:pt x="1206" y="1573"/>
                    </a:lnTo>
                    <a:lnTo>
                      <a:pt x="1206" y="1573"/>
                    </a:lnTo>
                    <a:lnTo>
                      <a:pt x="1311" y="1581"/>
                    </a:lnTo>
                    <a:lnTo>
                      <a:pt x="1401" y="1588"/>
                    </a:lnTo>
                    <a:lnTo>
                      <a:pt x="1475" y="1611"/>
                    </a:lnTo>
                    <a:lnTo>
                      <a:pt x="1536" y="1640"/>
                    </a:lnTo>
                    <a:lnTo>
                      <a:pt x="1581" y="1678"/>
                    </a:lnTo>
                    <a:lnTo>
                      <a:pt x="1618" y="1723"/>
                    </a:lnTo>
                    <a:lnTo>
                      <a:pt x="1640" y="1775"/>
                    </a:lnTo>
                    <a:lnTo>
                      <a:pt x="1648" y="1835"/>
                    </a:lnTo>
                    <a:lnTo>
                      <a:pt x="1648" y="18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9" name="Freeform 7"/>
              <p:cNvSpPr>
                <a:spLocks noChangeArrowheads="1"/>
              </p:cNvSpPr>
              <p:nvPr userDrawn="1"/>
            </p:nvSpPr>
            <p:spPr bwMode="auto">
              <a:xfrm>
                <a:off x="5062931" y="2084791"/>
                <a:ext cx="52065" cy="238466"/>
              </a:xfrm>
              <a:custGeom>
                <a:avLst/>
                <a:gdLst>
                  <a:gd name="T0" fmla="*/ 37 w 577"/>
                  <a:gd name="T1" fmla="*/ 0 h 2645"/>
                  <a:gd name="T2" fmla="*/ 0 w 577"/>
                  <a:gd name="T3" fmla="*/ 0 h 2645"/>
                  <a:gd name="T4" fmla="*/ 0 w 577"/>
                  <a:gd name="T5" fmla="*/ 38 h 2645"/>
                  <a:gd name="T6" fmla="*/ 0 w 577"/>
                  <a:gd name="T7" fmla="*/ 2614 h 2645"/>
                  <a:gd name="T8" fmla="*/ 0 w 577"/>
                  <a:gd name="T9" fmla="*/ 2644 h 2645"/>
                  <a:gd name="T10" fmla="*/ 37 w 577"/>
                  <a:gd name="T11" fmla="*/ 2644 h 2645"/>
                  <a:gd name="T12" fmla="*/ 546 w 577"/>
                  <a:gd name="T13" fmla="*/ 2644 h 2645"/>
                  <a:gd name="T14" fmla="*/ 576 w 577"/>
                  <a:gd name="T15" fmla="*/ 2644 h 2645"/>
                  <a:gd name="T16" fmla="*/ 576 w 577"/>
                  <a:gd name="T17" fmla="*/ 2614 h 2645"/>
                  <a:gd name="T18" fmla="*/ 576 w 577"/>
                  <a:gd name="T19" fmla="*/ 38 h 2645"/>
                  <a:gd name="T20" fmla="*/ 576 w 577"/>
                  <a:gd name="T21" fmla="*/ 0 h 2645"/>
                  <a:gd name="T22" fmla="*/ 546 w 577"/>
                  <a:gd name="T23" fmla="*/ 0 h 2645"/>
                  <a:gd name="T24" fmla="*/ 37 w 577"/>
                  <a:gd name="T25" fmla="*/ 0 h 2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7" h="2645">
                    <a:moveTo>
                      <a:pt x="37" y="0"/>
                    </a:moveTo>
                    <a:lnTo>
                      <a:pt x="0" y="0"/>
                    </a:lnTo>
                    <a:lnTo>
                      <a:pt x="0" y="38"/>
                    </a:lnTo>
                    <a:lnTo>
                      <a:pt x="0" y="2614"/>
                    </a:lnTo>
                    <a:lnTo>
                      <a:pt x="0" y="2644"/>
                    </a:lnTo>
                    <a:lnTo>
                      <a:pt x="37" y="2644"/>
                    </a:lnTo>
                    <a:lnTo>
                      <a:pt x="546" y="2644"/>
                    </a:lnTo>
                    <a:lnTo>
                      <a:pt x="576" y="2644"/>
                    </a:lnTo>
                    <a:lnTo>
                      <a:pt x="576" y="2614"/>
                    </a:lnTo>
                    <a:lnTo>
                      <a:pt x="576" y="38"/>
                    </a:lnTo>
                    <a:lnTo>
                      <a:pt x="576" y="0"/>
                    </a:lnTo>
                    <a:lnTo>
                      <a:pt x="546" y="0"/>
                    </a:lnTo>
                    <a:lnTo>
                      <a:pt x="37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0" name="Freeform 8"/>
              <p:cNvSpPr>
                <a:spLocks noChangeArrowheads="1"/>
              </p:cNvSpPr>
              <p:nvPr userDrawn="1"/>
            </p:nvSpPr>
            <p:spPr bwMode="auto">
              <a:xfrm>
                <a:off x="3742227" y="2088368"/>
                <a:ext cx="175670" cy="231709"/>
              </a:xfrm>
              <a:custGeom>
                <a:avLst/>
                <a:gdLst>
                  <a:gd name="T0" fmla="*/ 52 w 1948"/>
                  <a:gd name="T1" fmla="*/ 0 h 2570"/>
                  <a:gd name="T2" fmla="*/ 52 w 1948"/>
                  <a:gd name="T3" fmla="*/ 0 h 2570"/>
                  <a:gd name="T4" fmla="*/ 0 w 1948"/>
                  <a:gd name="T5" fmla="*/ 330 h 2570"/>
                  <a:gd name="T6" fmla="*/ 756 w 1948"/>
                  <a:gd name="T7" fmla="*/ 330 h 2570"/>
                  <a:gd name="T8" fmla="*/ 756 w 1948"/>
                  <a:gd name="T9" fmla="*/ 2569 h 2570"/>
                  <a:gd name="T10" fmla="*/ 1108 w 1948"/>
                  <a:gd name="T11" fmla="*/ 2569 h 2570"/>
                  <a:gd name="T12" fmla="*/ 1108 w 1948"/>
                  <a:gd name="T13" fmla="*/ 330 h 2570"/>
                  <a:gd name="T14" fmla="*/ 1947 w 1948"/>
                  <a:gd name="T15" fmla="*/ 330 h 2570"/>
                  <a:gd name="T16" fmla="*/ 1947 w 1948"/>
                  <a:gd name="T17" fmla="*/ 0 h 2570"/>
                  <a:gd name="T18" fmla="*/ 52 w 1948"/>
                  <a:gd name="T19" fmla="*/ 0 h 2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48" h="2570">
                    <a:moveTo>
                      <a:pt x="52" y="0"/>
                    </a:moveTo>
                    <a:lnTo>
                      <a:pt x="52" y="0"/>
                    </a:lnTo>
                    <a:lnTo>
                      <a:pt x="0" y="330"/>
                    </a:lnTo>
                    <a:lnTo>
                      <a:pt x="756" y="330"/>
                    </a:lnTo>
                    <a:lnTo>
                      <a:pt x="756" y="2569"/>
                    </a:lnTo>
                    <a:lnTo>
                      <a:pt x="1108" y="2569"/>
                    </a:lnTo>
                    <a:lnTo>
                      <a:pt x="1108" y="330"/>
                    </a:lnTo>
                    <a:lnTo>
                      <a:pt x="1947" y="330"/>
                    </a:lnTo>
                    <a:lnTo>
                      <a:pt x="1947" y="0"/>
                    </a:lnTo>
                    <a:lnTo>
                      <a:pt x="52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1" name="Freeform 9"/>
              <p:cNvSpPr>
                <a:spLocks noChangeArrowheads="1"/>
              </p:cNvSpPr>
              <p:nvPr userDrawn="1"/>
            </p:nvSpPr>
            <p:spPr bwMode="auto">
              <a:xfrm>
                <a:off x="5156727" y="2081611"/>
                <a:ext cx="203888" cy="245620"/>
              </a:xfrm>
              <a:custGeom>
                <a:avLst/>
                <a:gdLst>
                  <a:gd name="T0" fmla="*/ 2255 w 2263"/>
                  <a:gd name="T1" fmla="*/ 1408 h 2727"/>
                  <a:gd name="T2" fmla="*/ 1281 w 2263"/>
                  <a:gd name="T3" fmla="*/ 1146 h 2727"/>
                  <a:gd name="T4" fmla="*/ 1281 w 2263"/>
                  <a:gd name="T5" fmla="*/ 1663 h 2727"/>
                  <a:gd name="T6" fmla="*/ 1918 w 2263"/>
                  <a:gd name="T7" fmla="*/ 2030 h 2727"/>
                  <a:gd name="T8" fmla="*/ 1798 w 2263"/>
                  <a:gd name="T9" fmla="*/ 2097 h 2727"/>
                  <a:gd name="T10" fmla="*/ 1596 w 2263"/>
                  <a:gd name="T11" fmla="*/ 2165 h 2727"/>
                  <a:gd name="T12" fmla="*/ 1379 w 2263"/>
                  <a:gd name="T13" fmla="*/ 2187 h 2727"/>
                  <a:gd name="T14" fmla="*/ 1214 w 2263"/>
                  <a:gd name="T15" fmla="*/ 2172 h 2727"/>
                  <a:gd name="T16" fmla="*/ 997 w 2263"/>
                  <a:gd name="T17" fmla="*/ 2097 h 2727"/>
                  <a:gd name="T18" fmla="*/ 817 w 2263"/>
                  <a:gd name="T19" fmla="*/ 1955 h 2727"/>
                  <a:gd name="T20" fmla="*/ 690 w 2263"/>
                  <a:gd name="T21" fmla="*/ 1767 h 2727"/>
                  <a:gd name="T22" fmla="*/ 615 w 2263"/>
                  <a:gd name="T23" fmla="*/ 1535 h 2727"/>
                  <a:gd name="T24" fmla="*/ 600 w 2263"/>
                  <a:gd name="T25" fmla="*/ 1356 h 2727"/>
                  <a:gd name="T26" fmla="*/ 615 w 2263"/>
                  <a:gd name="T27" fmla="*/ 1191 h 2727"/>
                  <a:gd name="T28" fmla="*/ 690 w 2263"/>
                  <a:gd name="T29" fmla="*/ 966 h 2727"/>
                  <a:gd name="T30" fmla="*/ 817 w 2263"/>
                  <a:gd name="T31" fmla="*/ 779 h 2727"/>
                  <a:gd name="T32" fmla="*/ 989 w 2263"/>
                  <a:gd name="T33" fmla="*/ 637 h 2727"/>
                  <a:gd name="T34" fmla="*/ 1191 w 2263"/>
                  <a:gd name="T35" fmla="*/ 554 h 2727"/>
                  <a:gd name="T36" fmla="*/ 1341 w 2263"/>
                  <a:gd name="T37" fmla="*/ 539 h 2727"/>
                  <a:gd name="T38" fmla="*/ 1633 w 2263"/>
                  <a:gd name="T39" fmla="*/ 576 h 2727"/>
                  <a:gd name="T40" fmla="*/ 1865 w 2263"/>
                  <a:gd name="T41" fmla="*/ 689 h 2727"/>
                  <a:gd name="T42" fmla="*/ 2022 w 2263"/>
                  <a:gd name="T43" fmla="*/ 817 h 2727"/>
                  <a:gd name="T44" fmla="*/ 2202 w 2263"/>
                  <a:gd name="T45" fmla="*/ 652 h 2727"/>
                  <a:gd name="T46" fmla="*/ 2143 w 2263"/>
                  <a:gd name="T47" fmla="*/ 188 h 2727"/>
                  <a:gd name="T48" fmla="*/ 1963 w 2263"/>
                  <a:gd name="T49" fmla="*/ 105 h 2727"/>
                  <a:gd name="T50" fmla="*/ 1685 w 2263"/>
                  <a:gd name="T51" fmla="*/ 23 h 2727"/>
                  <a:gd name="T52" fmla="*/ 1364 w 2263"/>
                  <a:gd name="T53" fmla="*/ 0 h 2727"/>
                  <a:gd name="T54" fmla="*/ 1087 w 2263"/>
                  <a:gd name="T55" fmla="*/ 23 h 2727"/>
                  <a:gd name="T56" fmla="*/ 705 w 2263"/>
                  <a:gd name="T57" fmla="*/ 157 h 2727"/>
                  <a:gd name="T58" fmla="*/ 398 w 2263"/>
                  <a:gd name="T59" fmla="*/ 397 h 2727"/>
                  <a:gd name="T60" fmla="*/ 166 w 2263"/>
                  <a:gd name="T61" fmla="*/ 704 h 2727"/>
                  <a:gd name="T62" fmla="*/ 31 w 2263"/>
                  <a:gd name="T63" fmla="*/ 1086 h 2727"/>
                  <a:gd name="T64" fmla="*/ 0 w 2263"/>
                  <a:gd name="T65" fmla="*/ 1371 h 2727"/>
                  <a:gd name="T66" fmla="*/ 23 w 2263"/>
                  <a:gd name="T67" fmla="*/ 1655 h 2727"/>
                  <a:gd name="T68" fmla="*/ 158 w 2263"/>
                  <a:gd name="T69" fmla="*/ 2037 h 2727"/>
                  <a:gd name="T70" fmla="*/ 382 w 2263"/>
                  <a:gd name="T71" fmla="*/ 2344 h 2727"/>
                  <a:gd name="T72" fmla="*/ 697 w 2263"/>
                  <a:gd name="T73" fmla="*/ 2569 h 2727"/>
                  <a:gd name="T74" fmla="*/ 1079 w 2263"/>
                  <a:gd name="T75" fmla="*/ 2696 h 2727"/>
                  <a:gd name="T76" fmla="*/ 1364 w 2263"/>
                  <a:gd name="T77" fmla="*/ 2726 h 2727"/>
                  <a:gd name="T78" fmla="*/ 1738 w 2263"/>
                  <a:gd name="T79" fmla="*/ 2681 h 2727"/>
                  <a:gd name="T80" fmla="*/ 2053 w 2263"/>
                  <a:gd name="T81" fmla="*/ 2576 h 2727"/>
                  <a:gd name="T82" fmla="*/ 2225 w 2263"/>
                  <a:gd name="T83" fmla="*/ 2486 h 2727"/>
                  <a:gd name="T84" fmla="*/ 2262 w 2263"/>
                  <a:gd name="T85" fmla="*/ 1670 h 27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263" h="2727">
                    <a:moveTo>
                      <a:pt x="2262" y="1670"/>
                    </a:moveTo>
                    <a:lnTo>
                      <a:pt x="2262" y="1670"/>
                    </a:lnTo>
                    <a:lnTo>
                      <a:pt x="2255" y="1408"/>
                    </a:lnTo>
                    <a:lnTo>
                      <a:pt x="2247" y="1146"/>
                    </a:lnTo>
                    <a:lnTo>
                      <a:pt x="1311" y="1146"/>
                    </a:lnTo>
                    <a:lnTo>
                      <a:pt x="1281" y="1146"/>
                    </a:lnTo>
                    <a:lnTo>
                      <a:pt x="1281" y="1183"/>
                    </a:lnTo>
                    <a:lnTo>
                      <a:pt x="1281" y="1632"/>
                    </a:lnTo>
                    <a:lnTo>
                      <a:pt x="1281" y="1663"/>
                    </a:lnTo>
                    <a:lnTo>
                      <a:pt x="1311" y="1663"/>
                    </a:lnTo>
                    <a:lnTo>
                      <a:pt x="1918" y="1663"/>
                    </a:lnTo>
                    <a:lnTo>
                      <a:pt x="1918" y="2030"/>
                    </a:lnTo>
                    <a:lnTo>
                      <a:pt x="1918" y="2030"/>
                    </a:lnTo>
                    <a:lnTo>
                      <a:pt x="1858" y="2067"/>
                    </a:lnTo>
                    <a:lnTo>
                      <a:pt x="1798" y="2097"/>
                    </a:lnTo>
                    <a:lnTo>
                      <a:pt x="1738" y="2127"/>
                    </a:lnTo>
                    <a:lnTo>
                      <a:pt x="1671" y="2149"/>
                    </a:lnTo>
                    <a:lnTo>
                      <a:pt x="1596" y="2165"/>
                    </a:lnTo>
                    <a:lnTo>
                      <a:pt x="1528" y="2180"/>
                    </a:lnTo>
                    <a:lnTo>
                      <a:pt x="1453" y="2187"/>
                    </a:lnTo>
                    <a:lnTo>
                      <a:pt x="1379" y="2187"/>
                    </a:lnTo>
                    <a:lnTo>
                      <a:pt x="1379" y="2187"/>
                    </a:lnTo>
                    <a:lnTo>
                      <a:pt x="1296" y="2187"/>
                    </a:lnTo>
                    <a:lnTo>
                      <a:pt x="1214" y="2172"/>
                    </a:lnTo>
                    <a:lnTo>
                      <a:pt x="1139" y="2149"/>
                    </a:lnTo>
                    <a:lnTo>
                      <a:pt x="1064" y="2127"/>
                    </a:lnTo>
                    <a:lnTo>
                      <a:pt x="997" y="2097"/>
                    </a:lnTo>
                    <a:lnTo>
                      <a:pt x="929" y="2052"/>
                    </a:lnTo>
                    <a:lnTo>
                      <a:pt x="870" y="2007"/>
                    </a:lnTo>
                    <a:lnTo>
                      <a:pt x="817" y="1955"/>
                    </a:lnTo>
                    <a:lnTo>
                      <a:pt x="772" y="1902"/>
                    </a:lnTo>
                    <a:lnTo>
                      <a:pt x="727" y="1835"/>
                    </a:lnTo>
                    <a:lnTo>
                      <a:pt x="690" y="1767"/>
                    </a:lnTo>
                    <a:lnTo>
                      <a:pt x="660" y="1693"/>
                    </a:lnTo>
                    <a:lnTo>
                      <a:pt x="630" y="1618"/>
                    </a:lnTo>
                    <a:lnTo>
                      <a:pt x="615" y="1535"/>
                    </a:lnTo>
                    <a:lnTo>
                      <a:pt x="600" y="1453"/>
                    </a:lnTo>
                    <a:lnTo>
                      <a:pt x="600" y="1363"/>
                    </a:lnTo>
                    <a:lnTo>
                      <a:pt x="600" y="1356"/>
                    </a:lnTo>
                    <a:lnTo>
                      <a:pt x="600" y="1356"/>
                    </a:lnTo>
                    <a:lnTo>
                      <a:pt x="600" y="1273"/>
                    </a:lnTo>
                    <a:lnTo>
                      <a:pt x="615" y="1191"/>
                    </a:lnTo>
                    <a:lnTo>
                      <a:pt x="630" y="1116"/>
                    </a:lnTo>
                    <a:lnTo>
                      <a:pt x="660" y="1041"/>
                    </a:lnTo>
                    <a:lnTo>
                      <a:pt x="690" y="966"/>
                    </a:lnTo>
                    <a:lnTo>
                      <a:pt x="727" y="899"/>
                    </a:lnTo>
                    <a:lnTo>
                      <a:pt x="772" y="839"/>
                    </a:lnTo>
                    <a:lnTo>
                      <a:pt x="817" y="779"/>
                    </a:lnTo>
                    <a:lnTo>
                      <a:pt x="870" y="727"/>
                    </a:lnTo>
                    <a:lnTo>
                      <a:pt x="929" y="682"/>
                    </a:lnTo>
                    <a:lnTo>
                      <a:pt x="989" y="637"/>
                    </a:lnTo>
                    <a:lnTo>
                      <a:pt x="1056" y="607"/>
                    </a:lnTo>
                    <a:lnTo>
                      <a:pt x="1124" y="576"/>
                    </a:lnTo>
                    <a:lnTo>
                      <a:pt x="1191" y="554"/>
                    </a:lnTo>
                    <a:lnTo>
                      <a:pt x="1266" y="547"/>
                    </a:lnTo>
                    <a:lnTo>
                      <a:pt x="1341" y="539"/>
                    </a:lnTo>
                    <a:lnTo>
                      <a:pt x="1341" y="539"/>
                    </a:lnTo>
                    <a:lnTo>
                      <a:pt x="1446" y="547"/>
                    </a:lnTo>
                    <a:lnTo>
                      <a:pt x="1543" y="554"/>
                    </a:lnTo>
                    <a:lnTo>
                      <a:pt x="1633" y="576"/>
                    </a:lnTo>
                    <a:lnTo>
                      <a:pt x="1716" y="607"/>
                    </a:lnTo>
                    <a:lnTo>
                      <a:pt x="1790" y="644"/>
                    </a:lnTo>
                    <a:lnTo>
                      <a:pt x="1865" y="689"/>
                    </a:lnTo>
                    <a:lnTo>
                      <a:pt x="1933" y="734"/>
                    </a:lnTo>
                    <a:lnTo>
                      <a:pt x="2000" y="794"/>
                    </a:lnTo>
                    <a:lnTo>
                      <a:pt x="2022" y="817"/>
                    </a:lnTo>
                    <a:lnTo>
                      <a:pt x="2053" y="839"/>
                    </a:lnTo>
                    <a:lnTo>
                      <a:pt x="2075" y="809"/>
                    </a:lnTo>
                    <a:lnTo>
                      <a:pt x="2202" y="652"/>
                    </a:lnTo>
                    <a:lnTo>
                      <a:pt x="2202" y="652"/>
                    </a:lnTo>
                    <a:lnTo>
                      <a:pt x="2172" y="419"/>
                    </a:lnTo>
                    <a:lnTo>
                      <a:pt x="2143" y="188"/>
                    </a:lnTo>
                    <a:lnTo>
                      <a:pt x="2143" y="188"/>
                    </a:lnTo>
                    <a:lnTo>
                      <a:pt x="2053" y="143"/>
                    </a:lnTo>
                    <a:lnTo>
                      <a:pt x="1963" y="105"/>
                    </a:lnTo>
                    <a:lnTo>
                      <a:pt x="1873" y="68"/>
                    </a:lnTo>
                    <a:lnTo>
                      <a:pt x="1783" y="45"/>
                    </a:lnTo>
                    <a:lnTo>
                      <a:pt x="1685" y="23"/>
                    </a:lnTo>
                    <a:lnTo>
                      <a:pt x="1581" y="8"/>
                    </a:lnTo>
                    <a:lnTo>
                      <a:pt x="1476" y="0"/>
                    </a:lnTo>
                    <a:lnTo>
                      <a:pt x="1364" y="0"/>
                    </a:lnTo>
                    <a:lnTo>
                      <a:pt x="1364" y="0"/>
                    </a:lnTo>
                    <a:lnTo>
                      <a:pt x="1221" y="8"/>
                    </a:lnTo>
                    <a:lnTo>
                      <a:pt x="1087" y="23"/>
                    </a:lnTo>
                    <a:lnTo>
                      <a:pt x="952" y="60"/>
                    </a:lnTo>
                    <a:lnTo>
                      <a:pt x="825" y="105"/>
                    </a:lnTo>
                    <a:lnTo>
                      <a:pt x="705" y="157"/>
                    </a:lnTo>
                    <a:lnTo>
                      <a:pt x="592" y="225"/>
                    </a:lnTo>
                    <a:lnTo>
                      <a:pt x="488" y="307"/>
                    </a:lnTo>
                    <a:lnTo>
                      <a:pt x="398" y="397"/>
                    </a:lnTo>
                    <a:lnTo>
                      <a:pt x="308" y="487"/>
                    </a:lnTo>
                    <a:lnTo>
                      <a:pt x="233" y="592"/>
                    </a:lnTo>
                    <a:lnTo>
                      <a:pt x="166" y="704"/>
                    </a:lnTo>
                    <a:lnTo>
                      <a:pt x="106" y="824"/>
                    </a:lnTo>
                    <a:lnTo>
                      <a:pt x="61" y="951"/>
                    </a:lnTo>
                    <a:lnTo>
                      <a:pt x="31" y="1086"/>
                    </a:lnTo>
                    <a:lnTo>
                      <a:pt x="8" y="1221"/>
                    </a:lnTo>
                    <a:lnTo>
                      <a:pt x="0" y="1363"/>
                    </a:lnTo>
                    <a:lnTo>
                      <a:pt x="0" y="1371"/>
                    </a:lnTo>
                    <a:lnTo>
                      <a:pt x="0" y="1371"/>
                    </a:lnTo>
                    <a:lnTo>
                      <a:pt x="8" y="1513"/>
                    </a:lnTo>
                    <a:lnTo>
                      <a:pt x="23" y="1655"/>
                    </a:lnTo>
                    <a:lnTo>
                      <a:pt x="61" y="1790"/>
                    </a:lnTo>
                    <a:lnTo>
                      <a:pt x="98" y="1917"/>
                    </a:lnTo>
                    <a:lnTo>
                      <a:pt x="158" y="2037"/>
                    </a:lnTo>
                    <a:lnTo>
                      <a:pt x="218" y="2149"/>
                    </a:lnTo>
                    <a:lnTo>
                      <a:pt x="300" y="2254"/>
                    </a:lnTo>
                    <a:lnTo>
                      <a:pt x="382" y="2344"/>
                    </a:lnTo>
                    <a:lnTo>
                      <a:pt x="480" y="2434"/>
                    </a:lnTo>
                    <a:lnTo>
                      <a:pt x="585" y="2509"/>
                    </a:lnTo>
                    <a:lnTo>
                      <a:pt x="697" y="2569"/>
                    </a:lnTo>
                    <a:lnTo>
                      <a:pt x="817" y="2629"/>
                    </a:lnTo>
                    <a:lnTo>
                      <a:pt x="944" y="2666"/>
                    </a:lnTo>
                    <a:lnTo>
                      <a:pt x="1079" y="2696"/>
                    </a:lnTo>
                    <a:lnTo>
                      <a:pt x="1221" y="2719"/>
                    </a:lnTo>
                    <a:lnTo>
                      <a:pt x="1364" y="2726"/>
                    </a:lnTo>
                    <a:lnTo>
                      <a:pt x="1364" y="2726"/>
                    </a:lnTo>
                    <a:lnTo>
                      <a:pt x="1498" y="2719"/>
                    </a:lnTo>
                    <a:lnTo>
                      <a:pt x="1618" y="2704"/>
                    </a:lnTo>
                    <a:lnTo>
                      <a:pt x="1738" y="2681"/>
                    </a:lnTo>
                    <a:lnTo>
                      <a:pt x="1851" y="2651"/>
                    </a:lnTo>
                    <a:lnTo>
                      <a:pt x="1955" y="2621"/>
                    </a:lnTo>
                    <a:lnTo>
                      <a:pt x="2053" y="2576"/>
                    </a:lnTo>
                    <a:lnTo>
                      <a:pt x="2143" y="2531"/>
                    </a:lnTo>
                    <a:lnTo>
                      <a:pt x="2225" y="2486"/>
                    </a:lnTo>
                    <a:lnTo>
                      <a:pt x="2225" y="2486"/>
                    </a:lnTo>
                    <a:lnTo>
                      <a:pt x="2255" y="2082"/>
                    </a:lnTo>
                    <a:lnTo>
                      <a:pt x="2255" y="1872"/>
                    </a:lnTo>
                    <a:lnTo>
                      <a:pt x="2262" y="167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0" name="Group 69"/>
            <p:cNvGrpSpPr/>
            <p:nvPr userDrawn="1"/>
          </p:nvGrpSpPr>
          <p:grpSpPr>
            <a:xfrm>
              <a:off x="3734676" y="1419471"/>
              <a:ext cx="1909714" cy="1625940"/>
              <a:chOff x="1638300" y="-12700"/>
              <a:chExt cx="7627938" cy="6494463"/>
            </a:xfrm>
            <a:solidFill>
              <a:schemeClr val="accent1"/>
            </a:solidFill>
          </p:grpSpPr>
          <p:sp>
            <p:nvSpPr>
              <p:cNvPr id="98" name="Freeform 10"/>
              <p:cNvSpPr>
                <a:spLocks noChangeArrowheads="1"/>
              </p:cNvSpPr>
              <p:nvPr/>
            </p:nvSpPr>
            <p:spPr bwMode="auto">
              <a:xfrm>
                <a:off x="6134100" y="2825750"/>
                <a:ext cx="358775" cy="211138"/>
              </a:xfrm>
              <a:custGeom>
                <a:avLst/>
                <a:gdLst>
                  <a:gd name="T0" fmla="*/ 996 w 997"/>
                  <a:gd name="T1" fmla="*/ 285 h 586"/>
                  <a:gd name="T2" fmla="*/ 996 w 997"/>
                  <a:gd name="T3" fmla="*/ 278 h 586"/>
                  <a:gd name="T4" fmla="*/ 996 w 997"/>
                  <a:gd name="T5" fmla="*/ 278 h 586"/>
                  <a:gd name="T6" fmla="*/ 989 w 997"/>
                  <a:gd name="T7" fmla="*/ 217 h 586"/>
                  <a:gd name="T8" fmla="*/ 967 w 997"/>
                  <a:gd name="T9" fmla="*/ 158 h 586"/>
                  <a:gd name="T10" fmla="*/ 936 w 997"/>
                  <a:gd name="T11" fmla="*/ 113 h 586"/>
                  <a:gd name="T12" fmla="*/ 891 w 997"/>
                  <a:gd name="T13" fmla="*/ 75 h 586"/>
                  <a:gd name="T14" fmla="*/ 832 w 997"/>
                  <a:gd name="T15" fmla="*/ 45 h 586"/>
                  <a:gd name="T16" fmla="*/ 764 w 997"/>
                  <a:gd name="T17" fmla="*/ 23 h 586"/>
                  <a:gd name="T18" fmla="*/ 681 w 997"/>
                  <a:gd name="T19" fmla="*/ 8 h 586"/>
                  <a:gd name="T20" fmla="*/ 591 w 997"/>
                  <a:gd name="T21" fmla="*/ 0 h 586"/>
                  <a:gd name="T22" fmla="*/ 0 w 997"/>
                  <a:gd name="T23" fmla="*/ 0 h 586"/>
                  <a:gd name="T24" fmla="*/ 0 w 997"/>
                  <a:gd name="T25" fmla="*/ 585 h 586"/>
                  <a:gd name="T26" fmla="*/ 562 w 997"/>
                  <a:gd name="T27" fmla="*/ 585 h 586"/>
                  <a:gd name="T28" fmla="*/ 562 w 997"/>
                  <a:gd name="T29" fmla="*/ 585 h 586"/>
                  <a:gd name="T30" fmla="*/ 630 w 997"/>
                  <a:gd name="T31" fmla="*/ 585 h 586"/>
                  <a:gd name="T32" fmla="*/ 697 w 997"/>
                  <a:gd name="T33" fmla="*/ 577 h 586"/>
                  <a:gd name="T34" fmla="*/ 771 w 997"/>
                  <a:gd name="T35" fmla="*/ 562 h 586"/>
                  <a:gd name="T36" fmla="*/ 839 w 997"/>
                  <a:gd name="T37" fmla="*/ 532 h 586"/>
                  <a:gd name="T38" fmla="*/ 899 w 997"/>
                  <a:gd name="T39" fmla="*/ 495 h 586"/>
                  <a:gd name="T40" fmla="*/ 928 w 997"/>
                  <a:gd name="T41" fmla="*/ 472 h 586"/>
                  <a:gd name="T42" fmla="*/ 951 w 997"/>
                  <a:gd name="T43" fmla="*/ 442 h 586"/>
                  <a:gd name="T44" fmla="*/ 967 w 997"/>
                  <a:gd name="T45" fmla="*/ 412 h 586"/>
                  <a:gd name="T46" fmla="*/ 981 w 997"/>
                  <a:gd name="T47" fmla="*/ 374 h 586"/>
                  <a:gd name="T48" fmla="*/ 989 w 997"/>
                  <a:gd name="T49" fmla="*/ 330 h 586"/>
                  <a:gd name="T50" fmla="*/ 996 w 997"/>
                  <a:gd name="T51" fmla="*/ 285 h 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97" h="586">
                    <a:moveTo>
                      <a:pt x="996" y="285"/>
                    </a:moveTo>
                    <a:lnTo>
                      <a:pt x="996" y="278"/>
                    </a:lnTo>
                    <a:lnTo>
                      <a:pt x="996" y="278"/>
                    </a:lnTo>
                    <a:lnTo>
                      <a:pt x="989" y="217"/>
                    </a:lnTo>
                    <a:lnTo>
                      <a:pt x="967" y="158"/>
                    </a:lnTo>
                    <a:lnTo>
                      <a:pt x="936" y="113"/>
                    </a:lnTo>
                    <a:lnTo>
                      <a:pt x="891" y="75"/>
                    </a:lnTo>
                    <a:lnTo>
                      <a:pt x="832" y="45"/>
                    </a:lnTo>
                    <a:lnTo>
                      <a:pt x="764" y="23"/>
                    </a:lnTo>
                    <a:lnTo>
                      <a:pt x="681" y="8"/>
                    </a:lnTo>
                    <a:lnTo>
                      <a:pt x="591" y="0"/>
                    </a:lnTo>
                    <a:lnTo>
                      <a:pt x="0" y="0"/>
                    </a:lnTo>
                    <a:lnTo>
                      <a:pt x="0" y="585"/>
                    </a:lnTo>
                    <a:lnTo>
                      <a:pt x="562" y="585"/>
                    </a:lnTo>
                    <a:lnTo>
                      <a:pt x="562" y="585"/>
                    </a:lnTo>
                    <a:lnTo>
                      <a:pt x="630" y="585"/>
                    </a:lnTo>
                    <a:lnTo>
                      <a:pt x="697" y="577"/>
                    </a:lnTo>
                    <a:lnTo>
                      <a:pt x="771" y="562"/>
                    </a:lnTo>
                    <a:lnTo>
                      <a:pt x="839" y="532"/>
                    </a:lnTo>
                    <a:lnTo>
                      <a:pt x="899" y="495"/>
                    </a:lnTo>
                    <a:lnTo>
                      <a:pt x="928" y="472"/>
                    </a:lnTo>
                    <a:lnTo>
                      <a:pt x="951" y="442"/>
                    </a:lnTo>
                    <a:lnTo>
                      <a:pt x="967" y="412"/>
                    </a:lnTo>
                    <a:lnTo>
                      <a:pt x="981" y="374"/>
                    </a:lnTo>
                    <a:lnTo>
                      <a:pt x="989" y="330"/>
                    </a:lnTo>
                    <a:lnTo>
                      <a:pt x="996" y="28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9" name="Freeform 11"/>
              <p:cNvSpPr>
                <a:spLocks noChangeArrowheads="1"/>
              </p:cNvSpPr>
              <p:nvPr/>
            </p:nvSpPr>
            <p:spPr bwMode="auto">
              <a:xfrm>
                <a:off x="6134100" y="3200400"/>
                <a:ext cx="407988" cy="215900"/>
              </a:xfrm>
              <a:custGeom>
                <a:avLst/>
                <a:gdLst>
                  <a:gd name="T0" fmla="*/ 659 w 1132"/>
                  <a:gd name="T1" fmla="*/ 0 h 601"/>
                  <a:gd name="T2" fmla="*/ 0 w 1132"/>
                  <a:gd name="T3" fmla="*/ 0 h 601"/>
                  <a:gd name="T4" fmla="*/ 0 w 1132"/>
                  <a:gd name="T5" fmla="*/ 600 h 601"/>
                  <a:gd name="T6" fmla="*/ 689 w 1132"/>
                  <a:gd name="T7" fmla="*/ 600 h 601"/>
                  <a:gd name="T8" fmla="*/ 689 w 1132"/>
                  <a:gd name="T9" fmla="*/ 600 h 601"/>
                  <a:gd name="T10" fmla="*/ 756 w 1132"/>
                  <a:gd name="T11" fmla="*/ 600 h 601"/>
                  <a:gd name="T12" fmla="*/ 832 w 1132"/>
                  <a:gd name="T13" fmla="*/ 592 h 601"/>
                  <a:gd name="T14" fmla="*/ 906 w 1132"/>
                  <a:gd name="T15" fmla="*/ 577 h 601"/>
                  <a:gd name="T16" fmla="*/ 973 w 1132"/>
                  <a:gd name="T17" fmla="*/ 547 h 601"/>
                  <a:gd name="T18" fmla="*/ 1034 w 1132"/>
                  <a:gd name="T19" fmla="*/ 510 h 601"/>
                  <a:gd name="T20" fmla="*/ 1063 w 1132"/>
                  <a:gd name="T21" fmla="*/ 487 h 601"/>
                  <a:gd name="T22" fmla="*/ 1086 w 1132"/>
                  <a:gd name="T23" fmla="*/ 457 h 601"/>
                  <a:gd name="T24" fmla="*/ 1108 w 1132"/>
                  <a:gd name="T25" fmla="*/ 427 h 601"/>
                  <a:gd name="T26" fmla="*/ 1124 w 1132"/>
                  <a:gd name="T27" fmla="*/ 390 h 601"/>
                  <a:gd name="T28" fmla="*/ 1131 w 1132"/>
                  <a:gd name="T29" fmla="*/ 345 h 601"/>
                  <a:gd name="T30" fmla="*/ 1131 w 1132"/>
                  <a:gd name="T31" fmla="*/ 300 h 601"/>
                  <a:gd name="T32" fmla="*/ 1131 w 1132"/>
                  <a:gd name="T33" fmla="*/ 292 h 601"/>
                  <a:gd name="T34" fmla="*/ 1131 w 1132"/>
                  <a:gd name="T35" fmla="*/ 292 h 601"/>
                  <a:gd name="T36" fmla="*/ 1131 w 1132"/>
                  <a:gd name="T37" fmla="*/ 248 h 601"/>
                  <a:gd name="T38" fmla="*/ 1124 w 1132"/>
                  <a:gd name="T39" fmla="*/ 210 h 601"/>
                  <a:gd name="T40" fmla="*/ 1108 w 1132"/>
                  <a:gd name="T41" fmla="*/ 173 h 601"/>
                  <a:gd name="T42" fmla="*/ 1086 w 1132"/>
                  <a:gd name="T43" fmla="*/ 142 h 601"/>
                  <a:gd name="T44" fmla="*/ 1063 w 1132"/>
                  <a:gd name="T45" fmla="*/ 113 h 601"/>
                  <a:gd name="T46" fmla="*/ 1041 w 1132"/>
                  <a:gd name="T47" fmla="*/ 90 h 601"/>
                  <a:gd name="T48" fmla="*/ 973 w 1132"/>
                  <a:gd name="T49" fmla="*/ 52 h 601"/>
                  <a:gd name="T50" fmla="*/ 906 w 1132"/>
                  <a:gd name="T51" fmla="*/ 23 h 601"/>
                  <a:gd name="T52" fmla="*/ 824 w 1132"/>
                  <a:gd name="T53" fmla="*/ 8 h 601"/>
                  <a:gd name="T54" fmla="*/ 742 w 1132"/>
                  <a:gd name="T55" fmla="*/ 0 h 601"/>
                  <a:gd name="T56" fmla="*/ 659 w 1132"/>
                  <a:gd name="T57" fmla="*/ 0 h 6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2" h="601">
                    <a:moveTo>
                      <a:pt x="659" y="0"/>
                    </a:moveTo>
                    <a:lnTo>
                      <a:pt x="0" y="0"/>
                    </a:lnTo>
                    <a:lnTo>
                      <a:pt x="0" y="600"/>
                    </a:lnTo>
                    <a:lnTo>
                      <a:pt x="689" y="600"/>
                    </a:lnTo>
                    <a:lnTo>
                      <a:pt x="689" y="600"/>
                    </a:lnTo>
                    <a:lnTo>
                      <a:pt x="756" y="600"/>
                    </a:lnTo>
                    <a:lnTo>
                      <a:pt x="832" y="592"/>
                    </a:lnTo>
                    <a:lnTo>
                      <a:pt x="906" y="577"/>
                    </a:lnTo>
                    <a:lnTo>
                      <a:pt x="973" y="547"/>
                    </a:lnTo>
                    <a:lnTo>
                      <a:pt x="1034" y="510"/>
                    </a:lnTo>
                    <a:lnTo>
                      <a:pt x="1063" y="487"/>
                    </a:lnTo>
                    <a:lnTo>
                      <a:pt x="1086" y="457"/>
                    </a:lnTo>
                    <a:lnTo>
                      <a:pt x="1108" y="427"/>
                    </a:lnTo>
                    <a:lnTo>
                      <a:pt x="1124" y="390"/>
                    </a:lnTo>
                    <a:lnTo>
                      <a:pt x="1131" y="345"/>
                    </a:lnTo>
                    <a:lnTo>
                      <a:pt x="1131" y="300"/>
                    </a:lnTo>
                    <a:lnTo>
                      <a:pt x="1131" y="292"/>
                    </a:lnTo>
                    <a:lnTo>
                      <a:pt x="1131" y="292"/>
                    </a:lnTo>
                    <a:lnTo>
                      <a:pt x="1131" y="248"/>
                    </a:lnTo>
                    <a:lnTo>
                      <a:pt x="1124" y="210"/>
                    </a:lnTo>
                    <a:lnTo>
                      <a:pt x="1108" y="173"/>
                    </a:lnTo>
                    <a:lnTo>
                      <a:pt x="1086" y="142"/>
                    </a:lnTo>
                    <a:lnTo>
                      <a:pt x="1063" y="113"/>
                    </a:lnTo>
                    <a:lnTo>
                      <a:pt x="1041" y="90"/>
                    </a:lnTo>
                    <a:lnTo>
                      <a:pt x="973" y="52"/>
                    </a:lnTo>
                    <a:lnTo>
                      <a:pt x="906" y="23"/>
                    </a:lnTo>
                    <a:lnTo>
                      <a:pt x="824" y="8"/>
                    </a:lnTo>
                    <a:lnTo>
                      <a:pt x="742" y="0"/>
                    </a:lnTo>
                    <a:lnTo>
                      <a:pt x="659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0" name="Freeform 12"/>
              <p:cNvSpPr>
                <a:spLocks noChangeArrowheads="1"/>
              </p:cNvSpPr>
              <p:nvPr/>
            </p:nvSpPr>
            <p:spPr bwMode="auto">
              <a:xfrm>
                <a:off x="7523163" y="2814638"/>
                <a:ext cx="604837" cy="615950"/>
              </a:xfrm>
              <a:custGeom>
                <a:avLst/>
                <a:gdLst>
                  <a:gd name="T0" fmla="*/ 1475 w 1678"/>
                  <a:gd name="T1" fmla="*/ 285 h 1709"/>
                  <a:gd name="T2" fmla="*/ 1445 w 1678"/>
                  <a:gd name="T3" fmla="*/ 263 h 1709"/>
                  <a:gd name="T4" fmla="*/ 1445 w 1678"/>
                  <a:gd name="T5" fmla="*/ 263 h 1709"/>
                  <a:gd name="T6" fmla="*/ 1378 w 1678"/>
                  <a:gd name="T7" fmla="*/ 202 h 1709"/>
                  <a:gd name="T8" fmla="*/ 1303 w 1678"/>
                  <a:gd name="T9" fmla="*/ 150 h 1709"/>
                  <a:gd name="T10" fmla="*/ 1236 w 1678"/>
                  <a:gd name="T11" fmla="*/ 112 h 1709"/>
                  <a:gd name="T12" fmla="*/ 1153 w 1678"/>
                  <a:gd name="T13" fmla="*/ 75 h 1709"/>
                  <a:gd name="T14" fmla="*/ 1071 w 1678"/>
                  <a:gd name="T15" fmla="*/ 45 h 1709"/>
                  <a:gd name="T16" fmla="*/ 981 w 1678"/>
                  <a:gd name="T17" fmla="*/ 23 h 1709"/>
                  <a:gd name="T18" fmla="*/ 883 w 1678"/>
                  <a:gd name="T19" fmla="*/ 8 h 1709"/>
                  <a:gd name="T20" fmla="*/ 771 w 1678"/>
                  <a:gd name="T21" fmla="*/ 0 h 1709"/>
                  <a:gd name="T22" fmla="*/ 771 w 1678"/>
                  <a:gd name="T23" fmla="*/ 0 h 1709"/>
                  <a:gd name="T24" fmla="*/ 696 w 1678"/>
                  <a:gd name="T25" fmla="*/ 8 h 1709"/>
                  <a:gd name="T26" fmla="*/ 614 w 1678"/>
                  <a:gd name="T27" fmla="*/ 23 h 1709"/>
                  <a:gd name="T28" fmla="*/ 547 w 1678"/>
                  <a:gd name="T29" fmla="*/ 38 h 1709"/>
                  <a:gd name="T30" fmla="*/ 472 w 1678"/>
                  <a:gd name="T31" fmla="*/ 67 h 1709"/>
                  <a:gd name="T32" fmla="*/ 404 w 1678"/>
                  <a:gd name="T33" fmla="*/ 105 h 1709"/>
                  <a:gd name="T34" fmla="*/ 344 w 1678"/>
                  <a:gd name="T35" fmla="*/ 150 h 1709"/>
                  <a:gd name="T36" fmla="*/ 284 w 1678"/>
                  <a:gd name="T37" fmla="*/ 195 h 1709"/>
                  <a:gd name="T38" fmla="*/ 225 w 1678"/>
                  <a:gd name="T39" fmla="*/ 247 h 1709"/>
                  <a:gd name="T40" fmla="*/ 180 w 1678"/>
                  <a:gd name="T41" fmla="*/ 308 h 1709"/>
                  <a:gd name="T42" fmla="*/ 135 w 1678"/>
                  <a:gd name="T43" fmla="*/ 375 h 1709"/>
                  <a:gd name="T44" fmla="*/ 97 w 1678"/>
                  <a:gd name="T45" fmla="*/ 442 h 1709"/>
                  <a:gd name="T46" fmla="*/ 60 w 1678"/>
                  <a:gd name="T47" fmla="*/ 517 h 1709"/>
                  <a:gd name="T48" fmla="*/ 37 w 1678"/>
                  <a:gd name="T49" fmla="*/ 592 h 1709"/>
                  <a:gd name="T50" fmla="*/ 15 w 1678"/>
                  <a:gd name="T51" fmla="*/ 674 h 1709"/>
                  <a:gd name="T52" fmla="*/ 8 w 1678"/>
                  <a:gd name="T53" fmla="*/ 757 h 1709"/>
                  <a:gd name="T54" fmla="*/ 0 w 1678"/>
                  <a:gd name="T55" fmla="*/ 847 h 1709"/>
                  <a:gd name="T56" fmla="*/ 0 w 1678"/>
                  <a:gd name="T57" fmla="*/ 854 h 1709"/>
                  <a:gd name="T58" fmla="*/ 0 w 1678"/>
                  <a:gd name="T59" fmla="*/ 854 h 1709"/>
                  <a:gd name="T60" fmla="*/ 8 w 1678"/>
                  <a:gd name="T61" fmla="*/ 944 h 1709"/>
                  <a:gd name="T62" fmla="*/ 15 w 1678"/>
                  <a:gd name="T63" fmla="*/ 1034 h 1709"/>
                  <a:gd name="T64" fmla="*/ 37 w 1678"/>
                  <a:gd name="T65" fmla="*/ 1116 h 1709"/>
                  <a:gd name="T66" fmla="*/ 60 w 1678"/>
                  <a:gd name="T67" fmla="*/ 1199 h 1709"/>
                  <a:gd name="T68" fmla="*/ 90 w 1678"/>
                  <a:gd name="T69" fmla="*/ 1274 h 1709"/>
                  <a:gd name="T70" fmla="*/ 135 w 1678"/>
                  <a:gd name="T71" fmla="*/ 1341 h 1709"/>
                  <a:gd name="T72" fmla="*/ 180 w 1678"/>
                  <a:gd name="T73" fmla="*/ 1408 h 1709"/>
                  <a:gd name="T74" fmla="*/ 225 w 1678"/>
                  <a:gd name="T75" fmla="*/ 1468 h 1709"/>
                  <a:gd name="T76" fmla="*/ 284 w 1678"/>
                  <a:gd name="T77" fmla="*/ 1521 h 1709"/>
                  <a:gd name="T78" fmla="*/ 344 w 1678"/>
                  <a:gd name="T79" fmla="*/ 1566 h 1709"/>
                  <a:gd name="T80" fmla="*/ 412 w 1678"/>
                  <a:gd name="T81" fmla="*/ 1611 h 1709"/>
                  <a:gd name="T82" fmla="*/ 486 w 1678"/>
                  <a:gd name="T83" fmla="*/ 1640 h 1709"/>
                  <a:gd name="T84" fmla="*/ 562 w 1678"/>
                  <a:gd name="T85" fmla="*/ 1671 h 1709"/>
                  <a:gd name="T86" fmla="*/ 636 w 1678"/>
                  <a:gd name="T87" fmla="*/ 1693 h 1709"/>
                  <a:gd name="T88" fmla="*/ 726 w 1678"/>
                  <a:gd name="T89" fmla="*/ 1700 h 1709"/>
                  <a:gd name="T90" fmla="*/ 809 w 1678"/>
                  <a:gd name="T91" fmla="*/ 1708 h 1709"/>
                  <a:gd name="T92" fmla="*/ 809 w 1678"/>
                  <a:gd name="T93" fmla="*/ 1708 h 1709"/>
                  <a:gd name="T94" fmla="*/ 891 w 1678"/>
                  <a:gd name="T95" fmla="*/ 1700 h 1709"/>
                  <a:gd name="T96" fmla="*/ 966 w 1678"/>
                  <a:gd name="T97" fmla="*/ 1693 h 1709"/>
                  <a:gd name="T98" fmla="*/ 1041 w 1678"/>
                  <a:gd name="T99" fmla="*/ 1678 h 1709"/>
                  <a:gd name="T100" fmla="*/ 1115 w 1678"/>
                  <a:gd name="T101" fmla="*/ 1663 h 1709"/>
                  <a:gd name="T102" fmla="*/ 1183 w 1678"/>
                  <a:gd name="T103" fmla="*/ 1640 h 1709"/>
                  <a:gd name="T104" fmla="*/ 1250 w 1678"/>
                  <a:gd name="T105" fmla="*/ 1611 h 1709"/>
                  <a:gd name="T106" fmla="*/ 1318 w 1678"/>
                  <a:gd name="T107" fmla="*/ 1573 h 1709"/>
                  <a:gd name="T108" fmla="*/ 1378 w 1678"/>
                  <a:gd name="T109" fmla="*/ 1536 h 1709"/>
                  <a:gd name="T110" fmla="*/ 1378 w 1678"/>
                  <a:gd name="T111" fmla="*/ 1131 h 1709"/>
                  <a:gd name="T112" fmla="*/ 734 w 1678"/>
                  <a:gd name="T113" fmla="*/ 1131 h 1709"/>
                  <a:gd name="T114" fmla="*/ 734 w 1678"/>
                  <a:gd name="T115" fmla="*/ 667 h 1709"/>
                  <a:gd name="T116" fmla="*/ 1677 w 1678"/>
                  <a:gd name="T117" fmla="*/ 667 h 1709"/>
                  <a:gd name="T118" fmla="*/ 1677 w 1678"/>
                  <a:gd name="T119" fmla="*/ 667 h 1709"/>
                  <a:gd name="T120" fmla="*/ 1655 w 1678"/>
                  <a:gd name="T121" fmla="*/ 382 h 1709"/>
                  <a:gd name="T122" fmla="*/ 1632 w 1678"/>
                  <a:gd name="T123" fmla="*/ 105 h 1709"/>
                  <a:gd name="T124" fmla="*/ 1475 w 1678"/>
                  <a:gd name="T125" fmla="*/ 285 h 1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78" h="1709">
                    <a:moveTo>
                      <a:pt x="1475" y="285"/>
                    </a:moveTo>
                    <a:lnTo>
                      <a:pt x="1445" y="263"/>
                    </a:lnTo>
                    <a:lnTo>
                      <a:pt x="1445" y="263"/>
                    </a:lnTo>
                    <a:lnTo>
                      <a:pt x="1378" y="202"/>
                    </a:lnTo>
                    <a:lnTo>
                      <a:pt x="1303" y="150"/>
                    </a:lnTo>
                    <a:lnTo>
                      <a:pt x="1236" y="112"/>
                    </a:lnTo>
                    <a:lnTo>
                      <a:pt x="1153" y="75"/>
                    </a:lnTo>
                    <a:lnTo>
                      <a:pt x="1071" y="45"/>
                    </a:lnTo>
                    <a:lnTo>
                      <a:pt x="981" y="23"/>
                    </a:lnTo>
                    <a:lnTo>
                      <a:pt x="883" y="8"/>
                    </a:lnTo>
                    <a:lnTo>
                      <a:pt x="771" y="0"/>
                    </a:lnTo>
                    <a:lnTo>
                      <a:pt x="771" y="0"/>
                    </a:lnTo>
                    <a:lnTo>
                      <a:pt x="696" y="8"/>
                    </a:lnTo>
                    <a:lnTo>
                      <a:pt x="614" y="23"/>
                    </a:lnTo>
                    <a:lnTo>
                      <a:pt x="547" y="38"/>
                    </a:lnTo>
                    <a:lnTo>
                      <a:pt x="472" y="67"/>
                    </a:lnTo>
                    <a:lnTo>
                      <a:pt x="404" y="105"/>
                    </a:lnTo>
                    <a:lnTo>
                      <a:pt x="344" y="150"/>
                    </a:lnTo>
                    <a:lnTo>
                      <a:pt x="284" y="195"/>
                    </a:lnTo>
                    <a:lnTo>
                      <a:pt x="225" y="247"/>
                    </a:lnTo>
                    <a:lnTo>
                      <a:pt x="180" y="308"/>
                    </a:lnTo>
                    <a:lnTo>
                      <a:pt x="135" y="375"/>
                    </a:lnTo>
                    <a:lnTo>
                      <a:pt x="97" y="442"/>
                    </a:lnTo>
                    <a:lnTo>
                      <a:pt x="60" y="517"/>
                    </a:lnTo>
                    <a:lnTo>
                      <a:pt x="37" y="592"/>
                    </a:lnTo>
                    <a:lnTo>
                      <a:pt x="15" y="674"/>
                    </a:lnTo>
                    <a:lnTo>
                      <a:pt x="8" y="757"/>
                    </a:lnTo>
                    <a:lnTo>
                      <a:pt x="0" y="847"/>
                    </a:lnTo>
                    <a:lnTo>
                      <a:pt x="0" y="854"/>
                    </a:lnTo>
                    <a:lnTo>
                      <a:pt x="0" y="854"/>
                    </a:lnTo>
                    <a:lnTo>
                      <a:pt x="8" y="944"/>
                    </a:lnTo>
                    <a:lnTo>
                      <a:pt x="15" y="1034"/>
                    </a:lnTo>
                    <a:lnTo>
                      <a:pt x="37" y="1116"/>
                    </a:lnTo>
                    <a:lnTo>
                      <a:pt x="60" y="1199"/>
                    </a:lnTo>
                    <a:lnTo>
                      <a:pt x="90" y="1274"/>
                    </a:lnTo>
                    <a:lnTo>
                      <a:pt x="135" y="1341"/>
                    </a:lnTo>
                    <a:lnTo>
                      <a:pt x="180" y="1408"/>
                    </a:lnTo>
                    <a:lnTo>
                      <a:pt x="225" y="1468"/>
                    </a:lnTo>
                    <a:lnTo>
                      <a:pt x="284" y="1521"/>
                    </a:lnTo>
                    <a:lnTo>
                      <a:pt x="344" y="1566"/>
                    </a:lnTo>
                    <a:lnTo>
                      <a:pt x="412" y="1611"/>
                    </a:lnTo>
                    <a:lnTo>
                      <a:pt x="486" y="1640"/>
                    </a:lnTo>
                    <a:lnTo>
                      <a:pt x="562" y="1671"/>
                    </a:lnTo>
                    <a:lnTo>
                      <a:pt x="636" y="1693"/>
                    </a:lnTo>
                    <a:lnTo>
                      <a:pt x="726" y="1700"/>
                    </a:lnTo>
                    <a:lnTo>
                      <a:pt x="809" y="1708"/>
                    </a:lnTo>
                    <a:lnTo>
                      <a:pt x="809" y="1708"/>
                    </a:lnTo>
                    <a:lnTo>
                      <a:pt x="891" y="1700"/>
                    </a:lnTo>
                    <a:lnTo>
                      <a:pt x="966" y="1693"/>
                    </a:lnTo>
                    <a:lnTo>
                      <a:pt x="1041" y="1678"/>
                    </a:lnTo>
                    <a:lnTo>
                      <a:pt x="1115" y="1663"/>
                    </a:lnTo>
                    <a:lnTo>
                      <a:pt x="1183" y="1640"/>
                    </a:lnTo>
                    <a:lnTo>
                      <a:pt x="1250" y="1611"/>
                    </a:lnTo>
                    <a:lnTo>
                      <a:pt x="1318" y="1573"/>
                    </a:lnTo>
                    <a:lnTo>
                      <a:pt x="1378" y="1536"/>
                    </a:lnTo>
                    <a:lnTo>
                      <a:pt x="1378" y="1131"/>
                    </a:lnTo>
                    <a:lnTo>
                      <a:pt x="734" y="1131"/>
                    </a:lnTo>
                    <a:lnTo>
                      <a:pt x="734" y="667"/>
                    </a:lnTo>
                    <a:lnTo>
                      <a:pt x="1677" y="667"/>
                    </a:lnTo>
                    <a:lnTo>
                      <a:pt x="1677" y="667"/>
                    </a:lnTo>
                    <a:lnTo>
                      <a:pt x="1655" y="382"/>
                    </a:lnTo>
                    <a:lnTo>
                      <a:pt x="1632" y="105"/>
                    </a:lnTo>
                    <a:lnTo>
                      <a:pt x="1475" y="28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1" name="Freeform 13"/>
              <p:cNvSpPr>
                <a:spLocks noChangeArrowheads="1"/>
              </p:cNvSpPr>
              <p:nvPr/>
            </p:nvSpPr>
            <p:spPr bwMode="auto">
              <a:xfrm>
                <a:off x="1638300" y="-12700"/>
                <a:ext cx="6481763" cy="6494463"/>
              </a:xfrm>
              <a:custGeom>
                <a:avLst/>
                <a:gdLst>
                  <a:gd name="T0" fmla="*/ 15965 w 18003"/>
                  <a:gd name="T1" fmla="*/ 8066 h 18042"/>
                  <a:gd name="T2" fmla="*/ 16736 w 18003"/>
                  <a:gd name="T3" fmla="*/ 7429 h 18042"/>
                  <a:gd name="T4" fmla="*/ 17560 w 18003"/>
                  <a:gd name="T5" fmla="*/ 7422 h 18042"/>
                  <a:gd name="T6" fmla="*/ 17762 w 18003"/>
                  <a:gd name="T7" fmla="*/ 6800 h 18042"/>
                  <a:gd name="T8" fmla="*/ 17201 w 18003"/>
                  <a:gd name="T9" fmla="*/ 5760 h 18042"/>
                  <a:gd name="T10" fmla="*/ 16407 w 18003"/>
                  <a:gd name="T11" fmla="*/ 6029 h 18042"/>
                  <a:gd name="T12" fmla="*/ 15733 w 18003"/>
                  <a:gd name="T13" fmla="*/ 5670 h 18042"/>
                  <a:gd name="T14" fmla="*/ 15508 w 18003"/>
                  <a:gd name="T15" fmla="*/ 5025 h 18042"/>
                  <a:gd name="T16" fmla="*/ 15800 w 18003"/>
                  <a:gd name="T17" fmla="*/ 4322 h 18042"/>
                  <a:gd name="T18" fmla="*/ 16512 w 18003"/>
                  <a:gd name="T19" fmla="*/ 4022 h 18042"/>
                  <a:gd name="T20" fmla="*/ 15688 w 18003"/>
                  <a:gd name="T21" fmla="*/ 2951 h 18042"/>
                  <a:gd name="T22" fmla="*/ 14047 w 18003"/>
                  <a:gd name="T23" fmla="*/ 1528 h 18042"/>
                  <a:gd name="T24" fmla="*/ 12086 w 18003"/>
                  <a:gd name="T25" fmla="*/ 531 h 18042"/>
                  <a:gd name="T26" fmla="*/ 9891 w 18003"/>
                  <a:gd name="T27" fmla="*/ 37 h 18042"/>
                  <a:gd name="T28" fmla="*/ 8192 w 18003"/>
                  <a:gd name="T29" fmla="*/ 37 h 18042"/>
                  <a:gd name="T30" fmla="*/ 6231 w 18003"/>
                  <a:gd name="T31" fmla="*/ 435 h 18042"/>
                  <a:gd name="T32" fmla="*/ 3482 w 18003"/>
                  <a:gd name="T33" fmla="*/ 1895 h 18042"/>
                  <a:gd name="T34" fmla="*/ 1408 w 18003"/>
                  <a:gd name="T35" fmla="*/ 4171 h 18042"/>
                  <a:gd name="T36" fmla="*/ 210 w 18003"/>
                  <a:gd name="T37" fmla="*/ 7063 h 18042"/>
                  <a:gd name="T38" fmla="*/ 869 w 18003"/>
                  <a:gd name="T39" fmla="*/ 7714 h 18042"/>
                  <a:gd name="T40" fmla="*/ 0 w 18003"/>
                  <a:gd name="T41" fmla="*/ 9249 h 18042"/>
                  <a:gd name="T42" fmla="*/ 224 w 18003"/>
                  <a:gd name="T43" fmla="*/ 11053 h 18042"/>
                  <a:gd name="T44" fmla="*/ 794 w 18003"/>
                  <a:gd name="T45" fmla="*/ 12731 h 18042"/>
                  <a:gd name="T46" fmla="*/ 1662 w 18003"/>
                  <a:gd name="T47" fmla="*/ 14244 h 18042"/>
                  <a:gd name="T48" fmla="*/ 2793 w 18003"/>
                  <a:gd name="T49" fmla="*/ 15547 h 18042"/>
                  <a:gd name="T50" fmla="*/ 4156 w 18003"/>
                  <a:gd name="T51" fmla="*/ 16618 h 18042"/>
                  <a:gd name="T52" fmla="*/ 5706 w 18003"/>
                  <a:gd name="T53" fmla="*/ 17412 h 18042"/>
                  <a:gd name="T54" fmla="*/ 7422 w 18003"/>
                  <a:gd name="T55" fmla="*/ 17898 h 18042"/>
                  <a:gd name="T56" fmla="*/ 9016 w 18003"/>
                  <a:gd name="T57" fmla="*/ 18041 h 18042"/>
                  <a:gd name="T58" fmla="*/ 10745 w 18003"/>
                  <a:gd name="T59" fmla="*/ 17876 h 18042"/>
                  <a:gd name="T60" fmla="*/ 12356 w 18003"/>
                  <a:gd name="T61" fmla="*/ 17404 h 18042"/>
                  <a:gd name="T62" fmla="*/ 13831 w 18003"/>
                  <a:gd name="T63" fmla="*/ 16648 h 18042"/>
                  <a:gd name="T64" fmla="*/ 15134 w 18003"/>
                  <a:gd name="T65" fmla="*/ 15652 h 18042"/>
                  <a:gd name="T66" fmla="*/ 16235 w 18003"/>
                  <a:gd name="T67" fmla="*/ 14431 h 18042"/>
                  <a:gd name="T68" fmla="*/ 17096 w 18003"/>
                  <a:gd name="T69" fmla="*/ 13031 h 18042"/>
                  <a:gd name="T70" fmla="*/ 17695 w 18003"/>
                  <a:gd name="T71" fmla="*/ 11480 h 18042"/>
                  <a:gd name="T72" fmla="*/ 18002 w 18003"/>
                  <a:gd name="T73" fmla="*/ 9796 h 18042"/>
                  <a:gd name="T74" fmla="*/ 17275 w 18003"/>
                  <a:gd name="T75" fmla="*/ 10035 h 18042"/>
                  <a:gd name="T76" fmla="*/ 16377 w 18003"/>
                  <a:gd name="T77" fmla="*/ 9826 h 18042"/>
                  <a:gd name="T78" fmla="*/ 15830 w 18003"/>
                  <a:gd name="T79" fmla="*/ 8995 h 18042"/>
                  <a:gd name="T80" fmla="*/ 2479 w 18003"/>
                  <a:gd name="T81" fmla="*/ 9961 h 18042"/>
                  <a:gd name="T82" fmla="*/ 5594 w 18003"/>
                  <a:gd name="T83" fmla="*/ 9961 h 18042"/>
                  <a:gd name="T84" fmla="*/ 6695 w 18003"/>
                  <a:gd name="T85" fmla="*/ 9961 h 18042"/>
                  <a:gd name="T86" fmla="*/ 11112 w 18003"/>
                  <a:gd name="T87" fmla="*/ 9961 h 18042"/>
                  <a:gd name="T88" fmla="*/ 11053 w 18003"/>
                  <a:gd name="T89" fmla="*/ 7452 h 18042"/>
                  <a:gd name="T90" fmla="*/ 14131 w 18003"/>
                  <a:gd name="T91" fmla="*/ 9437 h 18042"/>
                  <a:gd name="T92" fmla="*/ 13749 w 18003"/>
                  <a:gd name="T93" fmla="*/ 9893 h 18042"/>
                  <a:gd name="T94" fmla="*/ 11981 w 18003"/>
                  <a:gd name="T95" fmla="*/ 7415 h 18042"/>
                  <a:gd name="T96" fmla="*/ 13696 w 18003"/>
                  <a:gd name="T97" fmla="*/ 7549 h 18042"/>
                  <a:gd name="T98" fmla="*/ 13980 w 18003"/>
                  <a:gd name="T99" fmla="*/ 7909 h 18042"/>
                  <a:gd name="T100" fmla="*/ 13965 w 18003"/>
                  <a:gd name="T101" fmla="*/ 8343 h 18042"/>
                  <a:gd name="T102" fmla="*/ 13898 w 18003"/>
                  <a:gd name="T103" fmla="*/ 8755 h 18042"/>
                  <a:gd name="T104" fmla="*/ 15283 w 18003"/>
                  <a:gd name="T105" fmla="*/ 9998 h 18042"/>
                  <a:gd name="T106" fmla="*/ 14946 w 18003"/>
                  <a:gd name="T107" fmla="*/ 6740 h 18042"/>
                  <a:gd name="T108" fmla="*/ 14752 w 18003"/>
                  <a:gd name="T109" fmla="*/ 6373 h 18042"/>
                  <a:gd name="T110" fmla="*/ 15074 w 18003"/>
                  <a:gd name="T111" fmla="*/ 6111 h 18042"/>
                  <a:gd name="T112" fmla="*/ 15403 w 18003"/>
                  <a:gd name="T113" fmla="*/ 6441 h 18042"/>
                  <a:gd name="T114" fmla="*/ 15142 w 18003"/>
                  <a:gd name="T115" fmla="*/ 6763 h 180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8003" h="18042">
                    <a:moveTo>
                      <a:pt x="15808" y="8718"/>
                    </a:moveTo>
                    <a:lnTo>
                      <a:pt x="15808" y="8710"/>
                    </a:lnTo>
                    <a:lnTo>
                      <a:pt x="15808" y="8710"/>
                    </a:lnTo>
                    <a:lnTo>
                      <a:pt x="15815" y="8568"/>
                    </a:lnTo>
                    <a:lnTo>
                      <a:pt x="15830" y="8433"/>
                    </a:lnTo>
                    <a:lnTo>
                      <a:pt x="15867" y="8305"/>
                    </a:lnTo>
                    <a:lnTo>
                      <a:pt x="15905" y="8186"/>
                    </a:lnTo>
                    <a:lnTo>
                      <a:pt x="15965" y="8066"/>
                    </a:lnTo>
                    <a:lnTo>
                      <a:pt x="16032" y="7954"/>
                    </a:lnTo>
                    <a:lnTo>
                      <a:pt x="16107" y="7856"/>
                    </a:lnTo>
                    <a:lnTo>
                      <a:pt x="16190" y="7759"/>
                    </a:lnTo>
                    <a:lnTo>
                      <a:pt x="16287" y="7676"/>
                    </a:lnTo>
                    <a:lnTo>
                      <a:pt x="16384" y="7602"/>
                    </a:lnTo>
                    <a:lnTo>
                      <a:pt x="16496" y="7535"/>
                    </a:lnTo>
                    <a:lnTo>
                      <a:pt x="16617" y="7474"/>
                    </a:lnTo>
                    <a:lnTo>
                      <a:pt x="16736" y="7429"/>
                    </a:lnTo>
                    <a:lnTo>
                      <a:pt x="16864" y="7400"/>
                    </a:lnTo>
                    <a:lnTo>
                      <a:pt x="16998" y="7377"/>
                    </a:lnTo>
                    <a:lnTo>
                      <a:pt x="17141" y="7370"/>
                    </a:lnTo>
                    <a:lnTo>
                      <a:pt x="17141" y="7370"/>
                    </a:lnTo>
                    <a:lnTo>
                      <a:pt x="17253" y="7377"/>
                    </a:lnTo>
                    <a:lnTo>
                      <a:pt x="17358" y="7384"/>
                    </a:lnTo>
                    <a:lnTo>
                      <a:pt x="17462" y="7400"/>
                    </a:lnTo>
                    <a:lnTo>
                      <a:pt x="17560" y="7422"/>
                    </a:lnTo>
                    <a:lnTo>
                      <a:pt x="17657" y="7452"/>
                    </a:lnTo>
                    <a:lnTo>
                      <a:pt x="17747" y="7482"/>
                    </a:lnTo>
                    <a:lnTo>
                      <a:pt x="17837" y="7527"/>
                    </a:lnTo>
                    <a:lnTo>
                      <a:pt x="17920" y="7572"/>
                    </a:lnTo>
                    <a:lnTo>
                      <a:pt x="17920" y="7572"/>
                    </a:lnTo>
                    <a:lnTo>
                      <a:pt x="17875" y="7317"/>
                    </a:lnTo>
                    <a:lnTo>
                      <a:pt x="17822" y="7055"/>
                    </a:lnTo>
                    <a:lnTo>
                      <a:pt x="17762" y="6800"/>
                    </a:lnTo>
                    <a:lnTo>
                      <a:pt x="17695" y="6546"/>
                    </a:lnTo>
                    <a:lnTo>
                      <a:pt x="17620" y="6299"/>
                    </a:lnTo>
                    <a:lnTo>
                      <a:pt x="17538" y="6052"/>
                    </a:lnTo>
                    <a:lnTo>
                      <a:pt x="17448" y="5811"/>
                    </a:lnTo>
                    <a:lnTo>
                      <a:pt x="17358" y="5572"/>
                    </a:lnTo>
                    <a:lnTo>
                      <a:pt x="17358" y="5572"/>
                    </a:lnTo>
                    <a:lnTo>
                      <a:pt x="17283" y="5670"/>
                    </a:lnTo>
                    <a:lnTo>
                      <a:pt x="17201" y="5760"/>
                    </a:lnTo>
                    <a:lnTo>
                      <a:pt x="17103" y="5842"/>
                    </a:lnTo>
                    <a:lnTo>
                      <a:pt x="16998" y="5909"/>
                    </a:lnTo>
                    <a:lnTo>
                      <a:pt x="16886" y="5962"/>
                    </a:lnTo>
                    <a:lnTo>
                      <a:pt x="16766" y="5999"/>
                    </a:lnTo>
                    <a:lnTo>
                      <a:pt x="16639" y="6029"/>
                    </a:lnTo>
                    <a:lnTo>
                      <a:pt x="16512" y="6036"/>
                    </a:lnTo>
                    <a:lnTo>
                      <a:pt x="16512" y="6036"/>
                    </a:lnTo>
                    <a:lnTo>
                      <a:pt x="16407" y="6029"/>
                    </a:lnTo>
                    <a:lnTo>
                      <a:pt x="16310" y="6014"/>
                    </a:lnTo>
                    <a:lnTo>
                      <a:pt x="16212" y="5991"/>
                    </a:lnTo>
                    <a:lnTo>
                      <a:pt x="16122" y="5954"/>
                    </a:lnTo>
                    <a:lnTo>
                      <a:pt x="16032" y="5909"/>
                    </a:lnTo>
                    <a:lnTo>
                      <a:pt x="15950" y="5864"/>
                    </a:lnTo>
                    <a:lnTo>
                      <a:pt x="15867" y="5805"/>
                    </a:lnTo>
                    <a:lnTo>
                      <a:pt x="15800" y="5737"/>
                    </a:lnTo>
                    <a:lnTo>
                      <a:pt x="15733" y="5670"/>
                    </a:lnTo>
                    <a:lnTo>
                      <a:pt x="15673" y="5587"/>
                    </a:lnTo>
                    <a:lnTo>
                      <a:pt x="15628" y="5505"/>
                    </a:lnTo>
                    <a:lnTo>
                      <a:pt x="15583" y="5423"/>
                    </a:lnTo>
                    <a:lnTo>
                      <a:pt x="15553" y="5325"/>
                    </a:lnTo>
                    <a:lnTo>
                      <a:pt x="15523" y="5227"/>
                    </a:lnTo>
                    <a:lnTo>
                      <a:pt x="15508" y="5131"/>
                    </a:lnTo>
                    <a:lnTo>
                      <a:pt x="15508" y="5025"/>
                    </a:lnTo>
                    <a:lnTo>
                      <a:pt x="15508" y="5025"/>
                    </a:lnTo>
                    <a:lnTo>
                      <a:pt x="15508" y="4928"/>
                    </a:lnTo>
                    <a:lnTo>
                      <a:pt x="15523" y="4823"/>
                    </a:lnTo>
                    <a:lnTo>
                      <a:pt x="15553" y="4733"/>
                    </a:lnTo>
                    <a:lnTo>
                      <a:pt x="15583" y="4636"/>
                    </a:lnTo>
                    <a:lnTo>
                      <a:pt x="15628" y="4546"/>
                    </a:lnTo>
                    <a:lnTo>
                      <a:pt x="15673" y="4463"/>
                    </a:lnTo>
                    <a:lnTo>
                      <a:pt x="15733" y="4389"/>
                    </a:lnTo>
                    <a:lnTo>
                      <a:pt x="15800" y="4322"/>
                    </a:lnTo>
                    <a:lnTo>
                      <a:pt x="15867" y="4254"/>
                    </a:lnTo>
                    <a:lnTo>
                      <a:pt x="15950" y="4194"/>
                    </a:lnTo>
                    <a:lnTo>
                      <a:pt x="16032" y="4142"/>
                    </a:lnTo>
                    <a:lnTo>
                      <a:pt x="16122" y="4104"/>
                    </a:lnTo>
                    <a:lnTo>
                      <a:pt x="16212" y="4067"/>
                    </a:lnTo>
                    <a:lnTo>
                      <a:pt x="16310" y="4044"/>
                    </a:lnTo>
                    <a:lnTo>
                      <a:pt x="16407" y="4030"/>
                    </a:lnTo>
                    <a:lnTo>
                      <a:pt x="16512" y="4022"/>
                    </a:lnTo>
                    <a:lnTo>
                      <a:pt x="16512" y="4022"/>
                    </a:lnTo>
                    <a:lnTo>
                      <a:pt x="16527" y="4022"/>
                    </a:lnTo>
                    <a:lnTo>
                      <a:pt x="16527" y="4022"/>
                    </a:lnTo>
                    <a:lnTo>
                      <a:pt x="16377" y="3797"/>
                    </a:lnTo>
                    <a:lnTo>
                      <a:pt x="16212" y="3580"/>
                    </a:lnTo>
                    <a:lnTo>
                      <a:pt x="16047" y="3362"/>
                    </a:lnTo>
                    <a:lnTo>
                      <a:pt x="15875" y="3153"/>
                    </a:lnTo>
                    <a:lnTo>
                      <a:pt x="15688" y="2951"/>
                    </a:lnTo>
                    <a:lnTo>
                      <a:pt x="15508" y="2749"/>
                    </a:lnTo>
                    <a:lnTo>
                      <a:pt x="15313" y="2561"/>
                    </a:lnTo>
                    <a:lnTo>
                      <a:pt x="15119" y="2374"/>
                    </a:lnTo>
                    <a:lnTo>
                      <a:pt x="14909" y="2187"/>
                    </a:lnTo>
                    <a:lnTo>
                      <a:pt x="14699" y="2014"/>
                    </a:lnTo>
                    <a:lnTo>
                      <a:pt x="14490" y="1842"/>
                    </a:lnTo>
                    <a:lnTo>
                      <a:pt x="14272" y="1685"/>
                    </a:lnTo>
                    <a:lnTo>
                      <a:pt x="14047" y="1528"/>
                    </a:lnTo>
                    <a:lnTo>
                      <a:pt x="13816" y="1378"/>
                    </a:lnTo>
                    <a:lnTo>
                      <a:pt x="13583" y="1236"/>
                    </a:lnTo>
                    <a:lnTo>
                      <a:pt x="13344" y="1101"/>
                    </a:lnTo>
                    <a:lnTo>
                      <a:pt x="13097" y="974"/>
                    </a:lnTo>
                    <a:lnTo>
                      <a:pt x="12850" y="854"/>
                    </a:lnTo>
                    <a:lnTo>
                      <a:pt x="12603" y="734"/>
                    </a:lnTo>
                    <a:lnTo>
                      <a:pt x="12348" y="629"/>
                    </a:lnTo>
                    <a:lnTo>
                      <a:pt x="12086" y="531"/>
                    </a:lnTo>
                    <a:lnTo>
                      <a:pt x="11823" y="442"/>
                    </a:lnTo>
                    <a:lnTo>
                      <a:pt x="11554" y="359"/>
                    </a:lnTo>
                    <a:lnTo>
                      <a:pt x="11284" y="284"/>
                    </a:lnTo>
                    <a:lnTo>
                      <a:pt x="11014" y="217"/>
                    </a:lnTo>
                    <a:lnTo>
                      <a:pt x="10738" y="157"/>
                    </a:lnTo>
                    <a:lnTo>
                      <a:pt x="10453" y="112"/>
                    </a:lnTo>
                    <a:lnTo>
                      <a:pt x="10176" y="67"/>
                    </a:lnTo>
                    <a:lnTo>
                      <a:pt x="9891" y="37"/>
                    </a:lnTo>
                    <a:lnTo>
                      <a:pt x="9599" y="15"/>
                    </a:lnTo>
                    <a:lnTo>
                      <a:pt x="9308" y="0"/>
                    </a:lnTo>
                    <a:lnTo>
                      <a:pt x="9016" y="0"/>
                    </a:lnTo>
                    <a:lnTo>
                      <a:pt x="9016" y="0"/>
                    </a:lnTo>
                    <a:lnTo>
                      <a:pt x="8807" y="0"/>
                    </a:lnTo>
                    <a:lnTo>
                      <a:pt x="8605" y="8"/>
                    </a:lnTo>
                    <a:lnTo>
                      <a:pt x="8395" y="15"/>
                    </a:lnTo>
                    <a:lnTo>
                      <a:pt x="8192" y="37"/>
                    </a:lnTo>
                    <a:lnTo>
                      <a:pt x="7990" y="53"/>
                    </a:lnTo>
                    <a:lnTo>
                      <a:pt x="7788" y="82"/>
                    </a:lnTo>
                    <a:lnTo>
                      <a:pt x="7586" y="112"/>
                    </a:lnTo>
                    <a:lnTo>
                      <a:pt x="7391" y="143"/>
                    </a:lnTo>
                    <a:lnTo>
                      <a:pt x="7189" y="180"/>
                    </a:lnTo>
                    <a:lnTo>
                      <a:pt x="6995" y="225"/>
                    </a:lnTo>
                    <a:lnTo>
                      <a:pt x="6613" y="322"/>
                    </a:lnTo>
                    <a:lnTo>
                      <a:pt x="6231" y="435"/>
                    </a:lnTo>
                    <a:lnTo>
                      <a:pt x="5856" y="570"/>
                    </a:lnTo>
                    <a:lnTo>
                      <a:pt x="5490" y="711"/>
                    </a:lnTo>
                    <a:lnTo>
                      <a:pt x="5137" y="876"/>
                    </a:lnTo>
                    <a:lnTo>
                      <a:pt x="4785" y="1048"/>
                    </a:lnTo>
                    <a:lnTo>
                      <a:pt x="4448" y="1236"/>
                    </a:lnTo>
                    <a:lnTo>
                      <a:pt x="4119" y="1446"/>
                    </a:lnTo>
                    <a:lnTo>
                      <a:pt x="3797" y="1663"/>
                    </a:lnTo>
                    <a:lnTo>
                      <a:pt x="3482" y="1895"/>
                    </a:lnTo>
                    <a:lnTo>
                      <a:pt x="3182" y="2134"/>
                    </a:lnTo>
                    <a:lnTo>
                      <a:pt x="2898" y="2396"/>
                    </a:lnTo>
                    <a:lnTo>
                      <a:pt x="2614" y="2659"/>
                    </a:lnTo>
                    <a:lnTo>
                      <a:pt x="2351" y="2943"/>
                    </a:lnTo>
                    <a:lnTo>
                      <a:pt x="2097" y="3235"/>
                    </a:lnTo>
                    <a:lnTo>
                      <a:pt x="1857" y="3535"/>
                    </a:lnTo>
                    <a:lnTo>
                      <a:pt x="1625" y="3850"/>
                    </a:lnTo>
                    <a:lnTo>
                      <a:pt x="1408" y="4171"/>
                    </a:lnTo>
                    <a:lnTo>
                      <a:pt x="1206" y="4501"/>
                    </a:lnTo>
                    <a:lnTo>
                      <a:pt x="1019" y="4845"/>
                    </a:lnTo>
                    <a:lnTo>
                      <a:pt x="846" y="5190"/>
                    </a:lnTo>
                    <a:lnTo>
                      <a:pt x="689" y="5550"/>
                    </a:lnTo>
                    <a:lnTo>
                      <a:pt x="547" y="5917"/>
                    </a:lnTo>
                    <a:lnTo>
                      <a:pt x="420" y="6291"/>
                    </a:lnTo>
                    <a:lnTo>
                      <a:pt x="307" y="6673"/>
                    </a:lnTo>
                    <a:lnTo>
                      <a:pt x="210" y="7063"/>
                    </a:lnTo>
                    <a:lnTo>
                      <a:pt x="173" y="7257"/>
                    </a:lnTo>
                    <a:lnTo>
                      <a:pt x="135" y="7452"/>
                    </a:lnTo>
                    <a:lnTo>
                      <a:pt x="1999" y="7452"/>
                    </a:lnTo>
                    <a:lnTo>
                      <a:pt x="1999" y="7714"/>
                    </a:lnTo>
                    <a:lnTo>
                      <a:pt x="1153" y="7714"/>
                    </a:lnTo>
                    <a:lnTo>
                      <a:pt x="1153" y="9961"/>
                    </a:lnTo>
                    <a:lnTo>
                      <a:pt x="869" y="9961"/>
                    </a:lnTo>
                    <a:lnTo>
                      <a:pt x="869" y="7714"/>
                    </a:lnTo>
                    <a:lnTo>
                      <a:pt x="90" y="7714"/>
                    </a:lnTo>
                    <a:lnTo>
                      <a:pt x="90" y="7714"/>
                    </a:lnTo>
                    <a:lnTo>
                      <a:pt x="53" y="8036"/>
                    </a:lnTo>
                    <a:lnTo>
                      <a:pt x="22" y="8358"/>
                    </a:lnTo>
                    <a:lnTo>
                      <a:pt x="0" y="8687"/>
                    </a:lnTo>
                    <a:lnTo>
                      <a:pt x="0" y="9017"/>
                    </a:lnTo>
                    <a:lnTo>
                      <a:pt x="0" y="9017"/>
                    </a:lnTo>
                    <a:lnTo>
                      <a:pt x="0" y="9249"/>
                    </a:lnTo>
                    <a:lnTo>
                      <a:pt x="8" y="9482"/>
                    </a:lnTo>
                    <a:lnTo>
                      <a:pt x="22" y="9714"/>
                    </a:lnTo>
                    <a:lnTo>
                      <a:pt x="45" y="9938"/>
                    </a:lnTo>
                    <a:lnTo>
                      <a:pt x="67" y="10170"/>
                    </a:lnTo>
                    <a:lnTo>
                      <a:pt x="97" y="10395"/>
                    </a:lnTo>
                    <a:lnTo>
                      <a:pt x="135" y="10611"/>
                    </a:lnTo>
                    <a:lnTo>
                      <a:pt x="179" y="10836"/>
                    </a:lnTo>
                    <a:lnTo>
                      <a:pt x="224" y="11053"/>
                    </a:lnTo>
                    <a:lnTo>
                      <a:pt x="285" y="11270"/>
                    </a:lnTo>
                    <a:lnTo>
                      <a:pt x="337" y="11487"/>
                    </a:lnTo>
                    <a:lnTo>
                      <a:pt x="404" y="11697"/>
                    </a:lnTo>
                    <a:lnTo>
                      <a:pt x="472" y="11914"/>
                    </a:lnTo>
                    <a:lnTo>
                      <a:pt x="547" y="12117"/>
                    </a:lnTo>
                    <a:lnTo>
                      <a:pt x="622" y="12326"/>
                    </a:lnTo>
                    <a:lnTo>
                      <a:pt x="704" y="12528"/>
                    </a:lnTo>
                    <a:lnTo>
                      <a:pt x="794" y="12731"/>
                    </a:lnTo>
                    <a:lnTo>
                      <a:pt x="884" y="12925"/>
                    </a:lnTo>
                    <a:lnTo>
                      <a:pt x="981" y="13128"/>
                    </a:lnTo>
                    <a:lnTo>
                      <a:pt x="1086" y="13315"/>
                    </a:lnTo>
                    <a:lnTo>
                      <a:pt x="1191" y="13509"/>
                    </a:lnTo>
                    <a:lnTo>
                      <a:pt x="1303" y="13697"/>
                    </a:lnTo>
                    <a:lnTo>
                      <a:pt x="1415" y="13877"/>
                    </a:lnTo>
                    <a:lnTo>
                      <a:pt x="1535" y="14064"/>
                    </a:lnTo>
                    <a:lnTo>
                      <a:pt x="1662" y="14244"/>
                    </a:lnTo>
                    <a:lnTo>
                      <a:pt x="1790" y="14416"/>
                    </a:lnTo>
                    <a:lnTo>
                      <a:pt x="1925" y="14588"/>
                    </a:lnTo>
                    <a:lnTo>
                      <a:pt x="2059" y="14753"/>
                    </a:lnTo>
                    <a:lnTo>
                      <a:pt x="2194" y="14918"/>
                    </a:lnTo>
                    <a:lnTo>
                      <a:pt x="2344" y="15082"/>
                    </a:lnTo>
                    <a:lnTo>
                      <a:pt x="2486" y="15239"/>
                    </a:lnTo>
                    <a:lnTo>
                      <a:pt x="2636" y="15397"/>
                    </a:lnTo>
                    <a:lnTo>
                      <a:pt x="2793" y="15547"/>
                    </a:lnTo>
                    <a:lnTo>
                      <a:pt x="2951" y="15696"/>
                    </a:lnTo>
                    <a:lnTo>
                      <a:pt x="3115" y="15839"/>
                    </a:lnTo>
                    <a:lnTo>
                      <a:pt x="3280" y="15981"/>
                    </a:lnTo>
                    <a:lnTo>
                      <a:pt x="3445" y="16116"/>
                    </a:lnTo>
                    <a:lnTo>
                      <a:pt x="3617" y="16244"/>
                    </a:lnTo>
                    <a:lnTo>
                      <a:pt x="3797" y="16378"/>
                    </a:lnTo>
                    <a:lnTo>
                      <a:pt x="3976" y="16498"/>
                    </a:lnTo>
                    <a:lnTo>
                      <a:pt x="4156" y="16618"/>
                    </a:lnTo>
                    <a:lnTo>
                      <a:pt x="4344" y="16730"/>
                    </a:lnTo>
                    <a:lnTo>
                      <a:pt x="4530" y="16842"/>
                    </a:lnTo>
                    <a:lnTo>
                      <a:pt x="4718" y="16947"/>
                    </a:lnTo>
                    <a:lnTo>
                      <a:pt x="4912" y="17052"/>
                    </a:lnTo>
                    <a:lnTo>
                      <a:pt x="5108" y="17149"/>
                    </a:lnTo>
                    <a:lnTo>
                      <a:pt x="5302" y="17239"/>
                    </a:lnTo>
                    <a:lnTo>
                      <a:pt x="5504" y="17329"/>
                    </a:lnTo>
                    <a:lnTo>
                      <a:pt x="5706" y="17412"/>
                    </a:lnTo>
                    <a:lnTo>
                      <a:pt x="5916" y="17494"/>
                    </a:lnTo>
                    <a:lnTo>
                      <a:pt x="6125" y="17561"/>
                    </a:lnTo>
                    <a:lnTo>
                      <a:pt x="6335" y="17637"/>
                    </a:lnTo>
                    <a:lnTo>
                      <a:pt x="6545" y="17696"/>
                    </a:lnTo>
                    <a:lnTo>
                      <a:pt x="6762" y="17756"/>
                    </a:lnTo>
                    <a:lnTo>
                      <a:pt x="6979" y="17809"/>
                    </a:lnTo>
                    <a:lnTo>
                      <a:pt x="7197" y="17853"/>
                    </a:lnTo>
                    <a:lnTo>
                      <a:pt x="7422" y="17898"/>
                    </a:lnTo>
                    <a:lnTo>
                      <a:pt x="7646" y="17935"/>
                    </a:lnTo>
                    <a:lnTo>
                      <a:pt x="7871" y="17966"/>
                    </a:lnTo>
                    <a:lnTo>
                      <a:pt x="8096" y="17996"/>
                    </a:lnTo>
                    <a:lnTo>
                      <a:pt x="8320" y="18011"/>
                    </a:lnTo>
                    <a:lnTo>
                      <a:pt x="8552" y="18025"/>
                    </a:lnTo>
                    <a:lnTo>
                      <a:pt x="8784" y="18033"/>
                    </a:lnTo>
                    <a:lnTo>
                      <a:pt x="9016" y="18041"/>
                    </a:lnTo>
                    <a:lnTo>
                      <a:pt x="9016" y="18041"/>
                    </a:lnTo>
                    <a:lnTo>
                      <a:pt x="9241" y="18033"/>
                    </a:lnTo>
                    <a:lnTo>
                      <a:pt x="9457" y="18025"/>
                    </a:lnTo>
                    <a:lnTo>
                      <a:pt x="9674" y="18019"/>
                    </a:lnTo>
                    <a:lnTo>
                      <a:pt x="9891" y="17996"/>
                    </a:lnTo>
                    <a:lnTo>
                      <a:pt x="10109" y="17974"/>
                    </a:lnTo>
                    <a:lnTo>
                      <a:pt x="10318" y="17943"/>
                    </a:lnTo>
                    <a:lnTo>
                      <a:pt x="10528" y="17913"/>
                    </a:lnTo>
                    <a:lnTo>
                      <a:pt x="10745" y="17876"/>
                    </a:lnTo>
                    <a:lnTo>
                      <a:pt x="10947" y="17831"/>
                    </a:lnTo>
                    <a:lnTo>
                      <a:pt x="11157" y="17786"/>
                    </a:lnTo>
                    <a:lnTo>
                      <a:pt x="11359" y="17733"/>
                    </a:lnTo>
                    <a:lnTo>
                      <a:pt x="11561" y="17674"/>
                    </a:lnTo>
                    <a:lnTo>
                      <a:pt x="11764" y="17614"/>
                    </a:lnTo>
                    <a:lnTo>
                      <a:pt x="11966" y="17547"/>
                    </a:lnTo>
                    <a:lnTo>
                      <a:pt x="12160" y="17479"/>
                    </a:lnTo>
                    <a:lnTo>
                      <a:pt x="12356" y="17404"/>
                    </a:lnTo>
                    <a:lnTo>
                      <a:pt x="12550" y="17322"/>
                    </a:lnTo>
                    <a:lnTo>
                      <a:pt x="12738" y="17239"/>
                    </a:lnTo>
                    <a:lnTo>
                      <a:pt x="12924" y="17149"/>
                    </a:lnTo>
                    <a:lnTo>
                      <a:pt x="13112" y="17059"/>
                    </a:lnTo>
                    <a:lnTo>
                      <a:pt x="13299" y="16963"/>
                    </a:lnTo>
                    <a:lnTo>
                      <a:pt x="13479" y="16865"/>
                    </a:lnTo>
                    <a:lnTo>
                      <a:pt x="13651" y="16760"/>
                    </a:lnTo>
                    <a:lnTo>
                      <a:pt x="13831" y="16648"/>
                    </a:lnTo>
                    <a:lnTo>
                      <a:pt x="14003" y="16536"/>
                    </a:lnTo>
                    <a:lnTo>
                      <a:pt x="14175" y="16423"/>
                    </a:lnTo>
                    <a:lnTo>
                      <a:pt x="14340" y="16303"/>
                    </a:lnTo>
                    <a:lnTo>
                      <a:pt x="14505" y="16176"/>
                    </a:lnTo>
                    <a:lnTo>
                      <a:pt x="14670" y="16048"/>
                    </a:lnTo>
                    <a:lnTo>
                      <a:pt x="14827" y="15921"/>
                    </a:lnTo>
                    <a:lnTo>
                      <a:pt x="14976" y="15786"/>
                    </a:lnTo>
                    <a:lnTo>
                      <a:pt x="15134" y="15652"/>
                    </a:lnTo>
                    <a:lnTo>
                      <a:pt x="15283" y="15509"/>
                    </a:lnTo>
                    <a:lnTo>
                      <a:pt x="15426" y="15367"/>
                    </a:lnTo>
                    <a:lnTo>
                      <a:pt x="15568" y="15217"/>
                    </a:lnTo>
                    <a:lnTo>
                      <a:pt x="15710" y="15067"/>
                    </a:lnTo>
                    <a:lnTo>
                      <a:pt x="15845" y="14910"/>
                    </a:lnTo>
                    <a:lnTo>
                      <a:pt x="15980" y="14761"/>
                    </a:lnTo>
                    <a:lnTo>
                      <a:pt x="16107" y="14596"/>
                    </a:lnTo>
                    <a:lnTo>
                      <a:pt x="16235" y="14431"/>
                    </a:lnTo>
                    <a:lnTo>
                      <a:pt x="16355" y="14266"/>
                    </a:lnTo>
                    <a:lnTo>
                      <a:pt x="16467" y="14101"/>
                    </a:lnTo>
                    <a:lnTo>
                      <a:pt x="16586" y="13929"/>
                    </a:lnTo>
                    <a:lnTo>
                      <a:pt x="16691" y="13757"/>
                    </a:lnTo>
                    <a:lnTo>
                      <a:pt x="16804" y="13577"/>
                    </a:lnTo>
                    <a:lnTo>
                      <a:pt x="16901" y="13397"/>
                    </a:lnTo>
                    <a:lnTo>
                      <a:pt x="16998" y="13217"/>
                    </a:lnTo>
                    <a:lnTo>
                      <a:pt x="17096" y="13031"/>
                    </a:lnTo>
                    <a:lnTo>
                      <a:pt x="17186" y="12843"/>
                    </a:lnTo>
                    <a:lnTo>
                      <a:pt x="17275" y="12656"/>
                    </a:lnTo>
                    <a:lnTo>
                      <a:pt x="17358" y="12469"/>
                    </a:lnTo>
                    <a:lnTo>
                      <a:pt x="17433" y="12274"/>
                    </a:lnTo>
                    <a:lnTo>
                      <a:pt x="17507" y="12079"/>
                    </a:lnTo>
                    <a:lnTo>
                      <a:pt x="17575" y="11877"/>
                    </a:lnTo>
                    <a:lnTo>
                      <a:pt x="17635" y="11682"/>
                    </a:lnTo>
                    <a:lnTo>
                      <a:pt x="17695" y="11480"/>
                    </a:lnTo>
                    <a:lnTo>
                      <a:pt x="17755" y="11270"/>
                    </a:lnTo>
                    <a:lnTo>
                      <a:pt x="17799" y="11068"/>
                    </a:lnTo>
                    <a:lnTo>
                      <a:pt x="17852" y="10858"/>
                    </a:lnTo>
                    <a:lnTo>
                      <a:pt x="17889" y="10649"/>
                    </a:lnTo>
                    <a:lnTo>
                      <a:pt x="17927" y="10440"/>
                    </a:lnTo>
                    <a:lnTo>
                      <a:pt x="17957" y="10230"/>
                    </a:lnTo>
                    <a:lnTo>
                      <a:pt x="17979" y="10013"/>
                    </a:lnTo>
                    <a:lnTo>
                      <a:pt x="18002" y="9796"/>
                    </a:lnTo>
                    <a:lnTo>
                      <a:pt x="18002" y="9796"/>
                    </a:lnTo>
                    <a:lnTo>
                      <a:pt x="17920" y="9848"/>
                    </a:lnTo>
                    <a:lnTo>
                      <a:pt x="17830" y="9893"/>
                    </a:lnTo>
                    <a:lnTo>
                      <a:pt x="17732" y="9931"/>
                    </a:lnTo>
                    <a:lnTo>
                      <a:pt x="17628" y="9968"/>
                    </a:lnTo>
                    <a:lnTo>
                      <a:pt x="17515" y="9998"/>
                    </a:lnTo>
                    <a:lnTo>
                      <a:pt x="17403" y="10021"/>
                    </a:lnTo>
                    <a:lnTo>
                      <a:pt x="17275" y="10035"/>
                    </a:lnTo>
                    <a:lnTo>
                      <a:pt x="17141" y="10043"/>
                    </a:lnTo>
                    <a:lnTo>
                      <a:pt x="17141" y="10043"/>
                    </a:lnTo>
                    <a:lnTo>
                      <a:pt x="16998" y="10035"/>
                    </a:lnTo>
                    <a:lnTo>
                      <a:pt x="16864" y="10021"/>
                    </a:lnTo>
                    <a:lnTo>
                      <a:pt x="16736" y="9991"/>
                    </a:lnTo>
                    <a:lnTo>
                      <a:pt x="16609" y="9946"/>
                    </a:lnTo>
                    <a:lnTo>
                      <a:pt x="16489" y="9893"/>
                    </a:lnTo>
                    <a:lnTo>
                      <a:pt x="16377" y="9826"/>
                    </a:lnTo>
                    <a:lnTo>
                      <a:pt x="16280" y="9751"/>
                    </a:lnTo>
                    <a:lnTo>
                      <a:pt x="16182" y="9669"/>
                    </a:lnTo>
                    <a:lnTo>
                      <a:pt x="16100" y="9579"/>
                    </a:lnTo>
                    <a:lnTo>
                      <a:pt x="16025" y="9474"/>
                    </a:lnTo>
                    <a:lnTo>
                      <a:pt x="15957" y="9361"/>
                    </a:lnTo>
                    <a:lnTo>
                      <a:pt x="15905" y="9249"/>
                    </a:lnTo>
                    <a:lnTo>
                      <a:pt x="15860" y="9122"/>
                    </a:lnTo>
                    <a:lnTo>
                      <a:pt x="15830" y="8995"/>
                    </a:lnTo>
                    <a:lnTo>
                      <a:pt x="15815" y="8860"/>
                    </a:lnTo>
                    <a:lnTo>
                      <a:pt x="15808" y="8718"/>
                    </a:lnTo>
                    <a:close/>
                    <a:moveTo>
                      <a:pt x="4485" y="9961"/>
                    </a:moveTo>
                    <a:lnTo>
                      <a:pt x="4209" y="9961"/>
                    </a:lnTo>
                    <a:lnTo>
                      <a:pt x="4209" y="8830"/>
                    </a:lnTo>
                    <a:lnTo>
                      <a:pt x="2763" y="8830"/>
                    </a:lnTo>
                    <a:lnTo>
                      <a:pt x="2763" y="9961"/>
                    </a:lnTo>
                    <a:lnTo>
                      <a:pt x="2479" y="9961"/>
                    </a:lnTo>
                    <a:lnTo>
                      <a:pt x="2479" y="7452"/>
                    </a:lnTo>
                    <a:lnTo>
                      <a:pt x="2763" y="7452"/>
                    </a:lnTo>
                    <a:lnTo>
                      <a:pt x="2763" y="8568"/>
                    </a:lnTo>
                    <a:lnTo>
                      <a:pt x="4209" y="8568"/>
                    </a:lnTo>
                    <a:lnTo>
                      <a:pt x="4209" y="7452"/>
                    </a:lnTo>
                    <a:lnTo>
                      <a:pt x="4485" y="7452"/>
                    </a:lnTo>
                    <a:lnTo>
                      <a:pt x="4485" y="9961"/>
                    </a:lnTo>
                    <a:close/>
                    <a:moveTo>
                      <a:pt x="5594" y="9961"/>
                    </a:moveTo>
                    <a:lnTo>
                      <a:pt x="5317" y="9961"/>
                    </a:lnTo>
                    <a:lnTo>
                      <a:pt x="5317" y="7452"/>
                    </a:lnTo>
                    <a:lnTo>
                      <a:pt x="5594" y="7452"/>
                    </a:lnTo>
                    <a:lnTo>
                      <a:pt x="5594" y="9961"/>
                    </a:lnTo>
                    <a:close/>
                    <a:moveTo>
                      <a:pt x="8537" y="9961"/>
                    </a:moveTo>
                    <a:lnTo>
                      <a:pt x="8313" y="9961"/>
                    </a:lnTo>
                    <a:lnTo>
                      <a:pt x="6695" y="7901"/>
                    </a:lnTo>
                    <a:lnTo>
                      <a:pt x="6695" y="9961"/>
                    </a:lnTo>
                    <a:lnTo>
                      <a:pt x="6418" y="9961"/>
                    </a:lnTo>
                    <a:lnTo>
                      <a:pt x="6418" y="7452"/>
                    </a:lnTo>
                    <a:lnTo>
                      <a:pt x="6680" y="7452"/>
                    </a:lnTo>
                    <a:lnTo>
                      <a:pt x="8260" y="9459"/>
                    </a:lnTo>
                    <a:lnTo>
                      <a:pt x="8260" y="7452"/>
                    </a:lnTo>
                    <a:lnTo>
                      <a:pt x="8537" y="7452"/>
                    </a:lnTo>
                    <a:lnTo>
                      <a:pt x="8537" y="9961"/>
                    </a:lnTo>
                    <a:close/>
                    <a:moveTo>
                      <a:pt x="11112" y="9961"/>
                    </a:moveTo>
                    <a:lnTo>
                      <a:pt x="10146" y="8748"/>
                    </a:lnTo>
                    <a:lnTo>
                      <a:pt x="9615" y="9287"/>
                    </a:lnTo>
                    <a:lnTo>
                      <a:pt x="9615" y="9961"/>
                    </a:lnTo>
                    <a:lnTo>
                      <a:pt x="9338" y="9961"/>
                    </a:lnTo>
                    <a:lnTo>
                      <a:pt x="9338" y="7452"/>
                    </a:lnTo>
                    <a:lnTo>
                      <a:pt x="9615" y="7452"/>
                    </a:lnTo>
                    <a:lnTo>
                      <a:pt x="9615" y="8950"/>
                    </a:lnTo>
                    <a:lnTo>
                      <a:pt x="11053" y="7452"/>
                    </a:lnTo>
                    <a:lnTo>
                      <a:pt x="11419" y="7452"/>
                    </a:lnTo>
                    <a:lnTo>
                      <a:pt x="10348" y="8545"/>
                    </a:lnTo>
                    <a:lnTo>
                      <a:pt x="11464" y="9961"/>
                    </a:lnTo>
                    <a:lnTo>
                      <a:pt x="11112" y="9961"/>
                    </a:lnTo>
                    <a:close/>
                    <a:moveTo>
                      <a:pt x="14145" y="9272"/>
                    </a:moveTo>
                    <a:lnTo>
                      <a:pt x="14145" y="9272"/>
                    </a:lnTo>
                    <a:lnTo>
                      <a:pt x="14137" y="9354"/>
                    </a:lnTo>
                    <a:lnTo>
                      <a:pt x="14131" y="9437"/>
                    </a:lnTo>
                    <a:lnTo>
                      <a:pt x="14108" y="9512"/>
                    </a:lnTo>
                    <a:lnTo>
                      <a:pt x="14078" y="9579"/>
                    </a:lnTo>
                    <a:lnTo>
                      <a:pt x="14041" y="9646"/>
                    </a:lnTo>
                    <a:lnTo>
                      <a:pt x="13996" y="9706"/>
                    </a:lnTo>
                    <a:lnTo>
                      <a:pt x="13943" y="9759"/>
                    </a:lnTo>
                    <a:lnTo>
                      <a:pt x="13890" y="9811"/>
                    </a:lnTo>
                    <a:lnTo>
                      <a:pt x="13823" y="9848"/>
                    </a:lnTo>
                    <a:lnTo>
                      <a:pt x="13749" y="9893"/>
                    </a:lnTo>
                    <a:lnTo>
                      <a:pt x="13673" y="9923"/>
                    </a:lnTo>
                    <a:lnTo>
                      <a:pt x="13583" y="9953"/>
                    </a:lnTo>
                    <a:lnTo>
                      <a:pt x="13494" y="9976"/>
                    </a:lnTo>
                    <a:lnTo>
                      <a:pt x="13396" y="9991"/>
                    </a:lnTo>
                    <a:lnTo>
                      <a:pt x="13291" y="9998"/>
                    </a:lnTo>
                    <a:lnTo>
                      <a:pt x="13179" y="9998"/>
                    </a:lnTo>
                    <a:lnTo>
                      <a:pt x="11981" y="9998"/>
                    </a:lnTo>
                    <a:lnTo>
                      <a:pt x="11981" y="7415"/>
                    </a:lnTo>
                    <a:lnTo>
                      <a:pt x="13142" y="7415"/>
                    </a:lnTo>
                    <a:lnTo>
                      <a:pt x="13142" y="7415"/>
                    </a:lnTo>
                    <a:lnTo>
                      <a:pt x="13246" y="7422"/>
                    </a:lnTo>
                    <a:lnTo>
                      <a:pt x="13351" y="7429"/>
                    </a:lnTo>
                    <a:lnTo>
                      <a:pt x="13449" y="7452"/>
                    </a:lnTo>
                    <a:lnTo>
                      <a:pt x="13539" y="7474"/>
                    </a:lnTo>
                    <a:lnTo>
                      <a:pt x="13621" y="7512"/>
                    </a:lnTo>
                    <a:lnTo>
                      <a:pt x="13696" y="7549"/>
                    </a:lnTo>
                    <a:lnTo>
                      <a:pt x="13763" y="7594"/>
                    </a:lnTo>
                    <a:lnTo>
                      <a:pt x="13823" y="7647"/>
                    </a:lnTo>
                    <a:lnTo>
                      <a:pt x="13823" y="7647"/>
                    </a:lnTo>
                    <a:lnTo>
                      <a:pt x="13868" y="7699"/>
                    </a:lnTo>
                    <a:lnTo>
                      <a:pt x="13906" y="7744"/>
                    </a:lnTo>
                    <a:lnTo>
                      <a:pt x="13935" y="7796"/>
                    </a:lnTo>
                    <a:lnTo>
                      <a:pt x="13958" y="7849"/>
                    </a:lnTo>
                    <a:lnTo>
                      <a:pt x="13980" y="7909"/>
                    </a:lnTo>
                    <a:lnTo>
                      <a:pt x="13996" y="7968"/>
                    </a:lnTo>
                    <a:lnTo>
                      <a:pt x="14003" y="8029"/>
                    </a:lnTo>
                    <a:lnTo>
                      <a:pt x="14003" y="8096"/>
                    </a:lnTo>
                    <a:lnTo>
                      <a:pt x="14003" y="8103"/>
                    </a:lnTo>
                    <a:lnTo>
                      <a:pt x="14003" y="8103"/>
                    </a:lnTo>
                    <a:lnTo>
                      <a:pt x="14003" y="8186"/>
                    </a:lnTo>
                    <a:lnTo>
                      <a:pt x="13988" y="8268"/>
                    </a:lnTo>
                    <a:lnTo>
                      <a:pt x="13965" y="8343"/>
                    </a:lnTo>
                    <a:lnTo>
                      <a:pt x="13928" y="8418"/>
                    </a:lnTo>
                    <a:lnTo>
                      <a:pt x="13883" y="8478"/>
                    </a:lnTo>
                    <a:lnTo>
                      <a:pt x="13831" y="8545"/>
                    </a:lnTo>
                    <a:lnTo>
                      <a:pt x="13771" y="8598"/>
                    </a:lnTo>
                    <a:lnTo>
                      <a:pt x="13704" y="8650"/>
                    </a:lnTo>
                    <a:lnTo>
                      <a:pt x="13704" y="8650"/>
                    </a:lnTo>
                    <a:lnTo>
                      <a:pt x="13808" y="8703"/>
                    </a:lnTo>
                    <a:lnTo>
                      <a:pt x="13898" y="8755"/>
                    </a:lnTo>
                    <a:lnTo>
                      <a:pt x="13973" y="8822"/>
                    </a:lnTo>
                    <a:lnTo>
                      <a:pt x="14033" y="8897"/>
                    </a:lnTo>
                    <a:lnTo>
                      <a:pt x="14086" y="8972"/>
                    </a:lnTo>
                    <a:lnTo>
                      <a:pt x="14115" y="9062"/>
                    </a:lnTo>
                    <a:lnTo>
                      <a:pt x="14137" y="9159"/>
                    </a:lnTo>
                    <a:lnTo>
                      <a:pt x="14145" y="9264"/>
                    </a:lnTo>
                    <a:lnTo>
                      <a:pt x="14145" y="9272"/>
                    </a:lnTo>
                    <a:close/>
                    <a:moveTo>
                      <a:pt x="15283" y="9998"/>
                    </a:moveTo>
                    <a:lnTo>
                      <a:pt x="14766" y="9998"/>
                    </a:lnTo>
                    <a:lnTo>
                      <a:pt x="14766" y="7415"/>
                    </a:lnTo>
                    <a:lnTo>
                      <a:pt x="15283" y="7415"/>
                    </a:lnTo>
                    <a:lnTo>
                      <a:pt x="15283" y="9998"/>
                    </a:lnTo>
                    <a:close/>
                    <a:moveTo>
                      <a:pt x="15074" y="6771"/>
                    </a:moveTo>
                    <a:lnTo>
                      <a:pt x="15074" y="6771"/>
                    </a:lnTo>
                    <a:lnTo>
                      <a:pt x="15007" y="6763"/>
                    </a:lnTo>
                    <a:lnTo>
                      <a:pt x="14946" y="6740"/>
                    </a:lnTo>
                    <a:lnTo>
                      <a:pt x="14894" y="6710"/>
                    </a:lnTo>
                    <a:lnTo>
                      <a:pt x="14842" y="6673"/>
                    </a:lnTo>
                    <a:lnTo>
                      <a:pt x="14805" y="6620"/>
                    </a:lnTo>
                    <a:lnTo>
                      <a:pt x="14774" y="6568"/>
                    </a:lnTo>
                    <a:lnTo>
                      <a:pt x="14752" y="6508"/>
                    </a:lnTo>
                    <a:lnTo>
                      <a:pt x="14744" y="6441"/>
                    </a:lnTo>
                    <a:lnTo>
                      <a:pt x="14744" y="6441"/>
                    </a:lnTo>
                    <a:lnTo>
                      <a:pt x="14752" y="6373"/>
                    </a:lnTo>
                    <a:lnTo>
                      <a:pt x="14774" y="6314"/>
                    </a:lnTo>
                    <a:lnTo>
                      <a:pt x="14805" y="6254"/>
                    </a:lnTo>
                    <a:lnTo>
                      <a:pt x="14842" y="6209"/>
                    </a:lnTo>
                    <a:lnTo>
                      <a:pt x="14894" y="6171"/>
                    </a:lnTo>
                    <a:lnTo>
                      <a:pt x="14946" y="6142"/>
                    </a:lnTo>
                    <a:lnTo>
                      <a:pt x="15007" y="6119"/>
                    </a:lnTo>
                    <a:lnTo>
                      <a:pt x="15074" y="6111"/>
                    </a:lnTo>
                    <a:lnTo>
                      <a:pt x="15074" y="6111"/>
                    </a:lnTo>
                    <a:lnTo>
                      <a:pt x="15142" y="6119"/>
                    </a:lnTo>
                    <a:lnTo>
                      <a:pt x="15201" y="6142"/>
                    </a:lnTo>
                    <a:lnTo>
                      <a:pt x="15261" y="6171"/>
                    </a:lnTo>
                    <a:lnTo>
                      <a:pt x="15306" y="6209"/>
                    </a:lnTo>
                    <a:lnTo>
                      <a:pt x="15344" y="6254"/>
                    </a:lnTo>
                    <a:lnTo>
                      <a:pt x="15373" y="6314"/>
                    </a:lnTo>
                    <a:lnTo>
                      <a:pt x="15396" y="6373"/>
                    </a:lnTo>
                    <a:lnTo>
                      <a:pt x="15403" y="6441"/>
                    </a:lnTo>
                    <a:lnTo>
                      <a:pt x="15403" y="6441"/>
                    </a:lnTo>
                    <a:lnTo>
                      <a:pt x="15396" y="6508"/>
                    </a:lnTo>
                    <a:lnTo>
                      <a:pt x="15373" y="6568"/>
                    </a:lnTo>
                    <a:lnTo>
                      <a:pt x="15344" y="6620"/>
                    </a:lnTo>
                    <a:lnTo>
                      <a:pt x="15306" y="6673"/>
                    </a:lnTo>
                    <a:lnTo>
                      <a:pt x="15261" y="6710"/>
                    </a:lnTo>
                    <a:lnTo>
                      <a:pt x="15201" y="6740"/>
                    </a:lnTo>
                    <a:lnTo>
                      <a:pt x="15142" y="6763"/>
                    </a:lnTo>
                    <a:lnTo>
                      <a:pt x="15074" y="6771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2" name="Freeform 14"/>
              <p:cNvSpPr>
                <a:spLocks noChangeArrowheads="1"/>
              </p:cNvSpPr>
              <p:nvPr/>
            </p:nvSpPr>
            <p:spPr bwMode="auto">
              <a:xfrm>
                <a:off x="7991475" y="193675"/>
                <a:ext cx="1274763" cy="1276350"/>
              </a:xfrm>
              <a:custGeom>
                <a:avLst/>
                <a:gdLst>
                  <a:gd name="T0" fmla="*/ 1775 w 3543"/>
                  <a:gd name="T1" fmla="*/ 0 h 3545"/>
                  <a:gd name="T2" fmla="*/ 1595 w 3543"/>
                  <a:gd name="T3" fmla="*/ 8 h 3545"/>
                  <a:gd name="T4" fmla="*/ 1415 w 3543"/>
                  <a:gd name="T5" fmla="*/ 38 h 3545"/>
                  <a:gd name="T6" fmla="*/ 1085 w 3543"/>
                  <a:gd name="T7" fmla="*/ 143 h 3545"/>
                  <a:gd name="T8" fmla="*/ 779 w 3543"/>
                  <a:gd name="T9" fmla="*/ 300 h 3545"/>
                  <a:gd name="T10" fmla="*/ 517 w 3543"/>
                  <a:gd name="T11" fmla="*/ 517 h 3545"/>
                  <a:gd name="T12" fmla="*/ 307 w 3543"/>
                  <a:gd name="T13" fmla="*/ 780 h 3545"/>
                  <a:gd name="T14" fmla="*/ 142 w 3543"/>
                  <a:gd name="T15" fmla="*/ 1087 h 3545"/>
                  <a:gd name="T16" fmla="*/ 37 w 3543"/>
                  <a:gd name="T17" fmla="*/ 1416 h 3545"/>
                  <a:gd name="T18" fmla="*/ 7 w 3543"/>
                  <a:gd name="T19" fmla="*/ 1589 h 3545"/>
                  <a:gd name="T20" fmla="*/ 0 w 3543"/>
                  <a:gd name="T21" fmla="*/ 1775 h 3545"/>
                  <a:gd name="T22" fmla="*/ 0 w 3543"/>
                  <a:gd name="T23" fmla="*/ 1865 h 3545"/>
                  <a:gd name="T24" fmla="*/ 22 w 3543"/>
                  <a:gd name="T25" fmla="*/ 2045 h 3545"/>
                  <a:gd name="T26" fmla="*/ 82 w 3543"/>
                  <a:gd name="T27" fmla="*/ 2300 h 3545"/>
                  <a:gd name="T28" fmla="*/ 217 w 3543"/>
                  <a:gd name="T29" fmla="*/ 2614 h 3545"/>
                  <a:gd name="T30" fmla="*/ 404 w 3543"/>
                  <a:gd name="T31" fmla="*/ 2899 h 3545"/>
                  <a:gd name="T32" fmla="*/ 644 w 3543"/>
                  <a:gd name="T33" fmla="*/ 3139 h 3545"/>
                  <a:gd name="T34" fmla="*/ 928 w 3543"/>
                  <a:gd name="T35" fmla="*/ 3333 h 3545"/>
                  <a:gd name="T36" fmla="*/ 1243 w 3543"/>
                  <a:gd name="T37" fmla="*/ 3460 h 3545"/>
                  <a:gd name="T38" fmla="*/ 1505 w 3543"/>
                  <a:gd name="T39" fmla="*/ 3521 h 3545"/>
                  <a:gd name="T40" fmla="*/ 1685 w 3543"/>
                  <a:gd name="T41" fmla="*/ 3544 h 3545"/>
                  <a:gd name="T42" fmla="*/ 1775 w 3543"/>
                  <a:gd name="T43" fmla="*/ 3544 h 3545"/>
                  <a:gd name="T44" fmla="*/ 1955 w 3543"/>
                  <a:gd name="T45" fmla="*/ 3536 h 3545"/>
                  <a:gd name="T46" fmla="*/ 2127 w 3543"/>
                  <a:gd name="T47" fmla="*/ 3505 h 3545"/>
                  <a:gd name="T48" fmla="*/ 2464 w 3543"/>
                  <a:gd name="T49" fmla="*/ 3409 h 3545"/>
                  <a:gd name="T50" fmla="*/ 2763 w 3543"/>
                  <a:gd name="T51" fmla="*/ 3244 h 3545"/>
                  <a:gd name="T52" fmla="*/ 3025 w 3543"/>
                  <a:gd name="T53" fmla="*/ 3027 h 3545"/>
                  <a:gd name="T54" fmla="*/ 3242 w 3543"/>
                  <a:gd name="T55" fmla="*/ 2764 h 3545"/>
                  <a:gd name="T56" fmla="*/ 3407 w 3543"/>
                  <a:gd name="T57" fmla="*/ 2465 h 3545"/>
                  <a:gd name="T58" fmla="*/ 3505 w 3543"/>
                  <a:gd name="T59" fmla="*/ 2128 h 3545"/>
                  <a:gd name="T60" fmla="*/ 3534 w 3543"/>
                  <a:gd name="T61" fmla="*/ 1955 h 3545"/>
                  <a:gd name="T62" fmla="*/ 3542 w 3543"/>
                  <a:gd name="T63" fmla="*/ 1775 h 3545"/>
                  <a:gd name="T64" fmla="*/ 3542 w 3543"/>
                  <a:gd name="T65" fmla="*/ 1679 h 3545"/>
                  <a:gd name="T66" fmla="*/ 3520 w 3543"/>
                  <a:gd name="T67" fmla="*/ 1506 h 3545"/>
                  <a:gd name="T68" fmla="*/ 3467 w 3543"/>
                  <a:gd name="T69" fmla="*/ 1244 h 3545"/>
                  <a:gd name="T70" fmla="*/ 3332 w 3543"/>
                  <a:gd name="T71" fmla="*/ 929 h 3545"/>
                  <a:gd name="T72" fmla="*/ 3138 w 3543"/>
                  <a:gd name="T73" fmla="*/ 645 h 3545"/>
                  <a:gd name="T74" fmla="*/ 2898 w 3543"/>
                  <a:gd name="T75" fmla="*/ 405 h 3545"/>
                  <a:gd name="T76" fmla="*/ 2613 w 3543"/>
                  <a:gd name="T77" fmla="*/ 218 h 3545"/>
                  <a:gd name="T78" fmla="*/ 2298 w 3543"/>
                  <a:gd name="T79" fmla="*/ 83 h 3545"/>
                  <a:gd name="T80" fmla="*/ 2045 w 3543"/>
                  <a:gd name="T81" fmla="*/ 23 h 3545"/>
                  <a:gd name="T82" fmla="*/ 1865 w 3543"/>
                  <a:gd name="T83" fmla="*/ 0 h 3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543" h="3545">
                    <a:moveTo>
                      <a:pt x="1775" y="0"/>
                    </a:moveTo>
                    <a:lnTo>
                      <a:pt x="1775" y="0"/>
                    </a:lnTo>
                    <a:lnTo>
                      <a:pt x="1685" y="0"/>
                    </a:lnTo>
                    <a:lnTo>
                      <a:pt x="1595" y="8"/>
                    </a:lnTo>
                    <a:lnTo>
                      <a:pt x="1505" y="23"/>
                    </a:lnTo>
                    <a:lnTo>
                      <a:pt x="1415" y="38"/>
                    </a:lnTo>
                    <a:lnTo>
                      <a:pt x="1243" y="83"/>
                    </a:lnTo>
                    <a:lnTo>
                      <a:pt x="1085" y="143"/>
                    </a:lnTo>
                    <a:lnTo>
                      <a:pt x="928" y="218"/>
                    </a:lnTo>
                    <a:lnTo>
                      <a:pt x="779" y="300"/>
                    </a:lnTo>
                    <a:lnTo>
                      <a:pt x="644" y="405"/>
                    </a:lnTo>
                    <a:lnTo>
                      <a:pt x="517" y="517"/>
                    </a:lnTo>
                    <a:lnTo>
                      <a:pt x="404" y="645"/>
                    </a:lnTo>
                    <a:lnTo>
                      <a:pt x="307" y="780"/>
                    </a:lnTo>
                    <a:lnTo>
                      <a:pt x="217" y="929"/>
                    </a:lnTo>
                    <a:lnTo>
                      <a:pt x="142" y="1087"/>
                    </a:lnTo>
                    <a:lnTo>
                      <a:pt x="82" y="1244"/>
                    </a:lnTo>
                    <a:lnTo>
                      <a:pt x="37" y="1416"/>
                    </a:lnTo>
                    <a:lnTo>
                      <a:pt x="22" y="1506"/>
                    </a:lnTo>
                    <a:lnTo>
                      <a:pt x="7" y="1589"/>
                    </a:lnTo>
                    <a:lnTo>
                      <a:pt x="0" y="1679"/>
                    </a:lnTo>
                    <a:lnTo>
                      <a:pt x="0" y="1775"/>
                    </a:lnTo>
                    <a:lnTo>
                      <a:pt x="0" y="1775"/>
                    </a:lnTo>
                    <a:lnTo>
                      <a:pt x="0" y="1865"/>
                    </a:lnTo>
                    <a:lnTo>
                      <a:pt x="7" y="1955"/>
                    </a:lnTo>
                    <a:lnTo>
                      <a:pt x="22" y="2045"/>
                    </a:lnTo>
                    <a:lnTo>
                      <a:pt x="37" y="2128"/>
                    </a:lnTo>
                    <a:lnTo>
                      <a:pt x="82" y="2300"/>
                    </a:lnTo>
                    <a:lnTo>
                      <a:pt x="142" y="2465"/>
                    </a:lnTo>
                    <a:lnTo>
                      <a:pt x="217" y="2614"/>
                    </a:lnTo>
                    <a:lnTo>
                      <a:pt x="307" y="2764"/>
                    </a:lnTo>
                    <a:lnTo>
                      <a:pt x="404" y="2899"/>
                    </a:lnTo>
                    <a:lnTo>
                      <a:pt x="517" y="3027"/>
                    </a:lnTo>
                    <a:lnTo>
                      <a:pt x="644" y="3139"/>
                    </a:lnTo>
                    <a:lnTo>
                      <a:pt x="779" y="3244"/>
                    </a:lnTo>
                    <a:lnTo>
                      <a:pt x="928" y="3333"/>
                    </a:lnTo>
                    <a:lnTo>
                      <a:pt x="1085" y="3409"/>
                    </a:lnTo>
                    <a:lnTo>
                      <a:pt x="1243" y="3460"/>
                    </a:lnTo>
                    <a:lnTo>
                      <a:pt x="1415" y="3505"/>
                    </a:lnTo>
                    <a:lnTo>
                      <a:pt x="1505" y="3521"/>
                    </a:lnTo>
                    <a:lnTo>
                      <a:pt x="1595" y="3536"/>
                    </a:lnTo>
                    <a:lnTo>
                      <a:pt x="1685" y="3544"/>
                    </a:lnTo>
                    <a:lnTo>
                      <a:pt x="1775" y="3544"/>
                    </a:lnTo>
                    <a:lnTo>
                      <a:pt x="1775" y="3544"/>
                    </a:lnTo>
                    <a:lnTo>
                      <a:pt x="1865" y="3544"/>
                    </a:lnTo>
                    <a:lnTo>
                      <a:pt x="1955" y="3536"/>
                    </a:lnTo>
                    <a:lnTo>
                      <a:pt x="2045" y="3521"/>
                    </a:lnTo>
                    <a:lnTo>
                      <a:pt x="2127" y="3505"/>
                    </a:lnTo>
                    <a:lnTo>
                      <a:pt x="2298" y="3460"/>
                    </a:lnTo>
                    <a:lnTo>
                      <a:pt x="2464" y="3409"/>
                    </a:lnTo>
                    <a:lnTo>
                      <a:pt x="2613" y="3333"/>
                    </a:lnTo>
                    <a:lnTo>
                      <a:pt x="2763" y="3244"/>
                    </a:lnTo>
                    <a:lnTo>
                      <a:pt x="2898" y="3139"/>
                    </a:lnTo>
                    <a:lnTo>
                      <a:pt x="3025" y="3027"/>
                    </a:lnTo>
                    <a:lnTo>
                      <a:pt x="3138" y="2899"/>
                    </a:lnTo>
                    <a:lnTo>
                      <a:pt x="3242" y="2764"/>
                    </a:lnTo>
                    <a:lnTo>
                      <a:pt x="3332" y="2614"/>
                    </a:lnTo>
                    <a:lnTo>
                      <a:pt x="3407" y="2465"/>
                    </a:lnTo>
                    <a:lnTo>
                      <a:pt x="3467" y="2300"/>
                    </a:lnTo>
                    <a:lnTo>
                      <a:pt x="3505" y="2128"/>
                    </a:lnTo>
                    <a:lnTo>
                      <a:pt x="3520" y="2045"/>
                    </a:lnTo>
                    <a:lnTo>
                      <a:pt x="3534" y="1955"/>
                    </a:lnTo>
                    <a:lnTo>
                      <a:pt x="3542" y="1865"/>
                    </a:lnTo>
                    <a:lnTo>
                      <a:pt x="3542" y="1775"/>
                    </a:lnTo>
                    <a:lnTo>
                      <a:pt x="3542" y="1775"/>
                    </a:lnTo>
                    <a:lnTo>
                      <a:pt x="3542" y="1679"/>
                    </a:lnTo>
                    <a:lnTo>
                      <a:pt x="3534" y="1589"/>
                    </a:lnTo>
                    <a:lnTo>
                      <a:pt x="3520" y="1506"/>
                    </a:lnTo>
                    <a:lnTo>
                      <a:pt x="3505" y="1416"/>
                    </a:lnTo>
                    <a:lnTo>
                      <a:pt x="3467" y="1244"/>
                    </a:lnTo>
                    <a:lnTo>
                      <a:pt x="3407" y="1087"/>
                    </a:lnTo>
                    <a:lnTo>
                      <a:pt x="3332" y="929"/>
                    </a:lnTo>
                    <a:lnTo>
                      <a:pt x="3242" y="780"/>
                    </a:lnTo>
                    <a:lnTo>
                      <a:pt x="3138" y="645"/>
                    </a:lnTo>
                    <a:lnTo>
                      <a:pt x="3025" y="517"/>
                    </a:lnTo>
                    <a:lnTo>
                      <a:pt x="2898" y="405"/>
                    </a:lnTo>
                    <a:lnTo>
                      <a:pt x="2763" y="300"/>
                    </a:lnTo>
                    <a:lnTo>
                      <a:pt x="2613" y="218"/>
                    </a:lnTo>
                    <a:lnTo>
                      <a:pt x="2464" y="143"/>
                    </a:lnTo>
                    <a:lnTo>
                      <a:pt x="2298" y="83"/>
                    </a:lnTo>
                    <a:lnTo>
                      <a:pt x="2127" y="38"/>
                    </a:lnTo>
                    <a:lnTo>
                      <a:pt x="2045" y="23"/>
                    </a:lnTo>
                    <a:lnTo>
                      <a:pt x="1955" y="8"/>
                    </a:lnTo>
                    <a:lnTo>
                      <a:pt x="1865" y="0"/>
                    </a:lnTo>
                    <a:lnTo>
                      <a:pt x="1775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1" name="Group 70"/>
            <p:cNvGrpSpPr/>
            <p:nvPr userDrawn="1"/>
          </p:nvGrpSpPr>
          <p:grpSpPr>
            <a:xfrm>
              <a:off x="3995796" y="2466336"/>
              <a:ext cx="1094161" cy="114861"/>
              <a:chOff x="3995796" y="2466336"/>
              <a:chExt cx="1094161" cy="114861"/>
            </a:xfrm>
          </p:grpSpPr>
          <p:sp>
            <p:nvSpPr>
              <p:cNvPr id="89" name="Freeform 15"/>
              <p:cNvSpPr>
                <a:spLocks noChangeArrowheads="1"/>
              </p:cNvSpPr>
              <p:nvPr userDrawn="1"/>
            </p:nvSpPr>
            <p:spPr bwMode="auto">
              <a:xfrm>
                <a:off x="3995796" y="2467529"/>
                <a:ext cx="115656" cy="111284"/>
              </a:xfrm>
              <a:custGeom>
                <a:avLst/>
                <a:gdLst>
                  <a:gd name="T0" fmla="*/ 539 w 1282"/>
                  <a:gd name="T1" fmla="*/ 0 h 1236"/>
                  <a:gd name="T2" fmla="*/ 741 w 1282"/>
                  <a:gd name="T3" fmla="*/ 0 h 1236"/>
                  <a:gd name="T4" fmla="*/ 1281 w 1282"/>
                  <a:gd name="T5" fmla="*/ 1235 h 1236"/>
                  <a:gd name="T6" fmla="*/ 1048 w 1282"/>
                  <a:gd name="T7" fmla="*/ 1235 h 1236"/>
                  <a:gd name="T8" fmla="*/ 929 w 1282"/>
                  <a:gd name="T9" fmla="*/ 936 h 1236"/>
                  <a:gd name="T10" fmla="*/ 345 w 1282"/>
                  <a:gd name="T11" fmla="*/ 936 h 1236"/>
                  <a:gd name="T12" fmla="*/ 217 w 1282"/>
                  <a:gd name="T13" fmla="*/ 1235 h 1236"/>
                  <a:gd name="T14" fmla="*/ 0 w 1282"/>
                  <a:gd name="T15" fmla="*/ 1235 h 1236"/>
                  <a:gd name="T16" fmla="*/ 539 w 1282"/>
                  <a:gd name="T17" fmla="*/ 0 h 1236"/>
                  <a:gd name="T18" fmla="*/ 846 w 1282"/>
                  <a:gd name="T19" fmla="*/ 749 h 1236"/>
                  <a:gd name="T20" fmla="*/ 637 w 1282"/>
                  <a:gd name="T21" fmla="*/ 255 h 1236"/>
                  <a:gd name="T22" fmla="*/ 427 w 1282"/>
                  <a:gd name="T23" fmla="*/ 749 h 1236"/>
                  <a:gd name="T24" fmla="*/ 846 w 1282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1" y="1235"/>
                    </a:lnTo>
                    <a:lnTo>
                      <a:pt x="1048" y="1235"/>
                    </a:lnTo>
                    <a:lnTo>
                      <a:pt x="929" y="936"/>
                    </a:lnTo>
                    <a:lnTo>
                      <a:pt x="345" y="936"/>
                    </a:lnTo>
                    <a:lnTo>
                      <a:pt x="217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6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46" y="74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0" name="Freeform 16"/>
              <p:cNvSpPr>
                <a:spLocks noChangeArrowheads="1"/>
              </p:cNvSpPr>
              <p:nvPr userDrawn="1"/>
            </p:nvSpPr>
            <p:spPr bwMode="auto">
              <a:xfrm>
                <a:off x="4150401" y="2468323"/>
                <a:ext cx="96579" cy="110489"/>
              </a:xfrm>
              <a:custGeom>
                <a:avLst/>
                <a:gdLst>
                  <a:gd name="T0" fmla="*/ 0 w 1072"/>
                  <a:gd name="T1" fmla="*/ 0 h 1228"/>
                  <a:gd name="T2" fmla="*/ 203 w 1072"/>
                  <a:gd name="T3" fmla="*/ 0 h 1228"/>
                  <a:gd name="T4" fmla="*/ 861 w 1072"/>
                  <a:gd name="T5" fmla="*/ 846 h 1228"/>
                  <a:gd name="T6" fmla="*/ 861 w 1072"/>
                  <a:gd name="T7" fmla="*/ 0 h 1228"/>
                  <a:gd name="T8" fmla="*/ 1071 w 1072"/>
                  <a:gd name="T9" fmla="*/ 0 h 1228"/>
                  <a:gd name="T10" fmla="*/ 1071 w 1072"/>
                  <a:gd name="T11" fmla="*/ 1227 h 1228"/>
                  <a:gd name="T12" fmla="*/ 891 w 1072"/>
                  <a:gd name="T13" fmla="*/ 1227 h 1228"/>
                  <a:gd name="T14" fmla="*/ 209 w 1072"/>
                  <a:gd name="T15" fmla="*/ 351 h 1228"/>
                  <a:gd name="T16" fmla="*/ 209 w 1072"/>
                  <a:gd name="T17" fmla="*/ 1227 h 1228"/>
                  <a:gd name="T18" fmla="*/ 0 w 1072"/>
                  <a:gd name="T19" fmla="*/ 1227 h 1228"/>
                  <a:gd name="T20" fmla="*/ 0 w 1072"/>
                  <a:gd name="T21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72" h="1228">
                    <a:moveTo>
                      <a:pt x="0" y="0"/>
                    </a:moveTo>
                    <a:lnTo>
                      <a:pt x="203" y="0"/>
                    </a:lnTo>
                    <a:lnTo>
                      <a:pt x="861" y="846"/>
                    </a:lnTo>
                    <a:lnTo>
                      <a:pt x="861" y="0"/>
                    </a:lnTo>
                    <a:lnTo>
                      <a:pt x="1071" y="0"/>
                    </a:lnTo>
                    <a:lnTo>
                      <a:pt x="1071" y="1227"/>
                    </a:lnTo>
                    <a:lnTo>
                      <a:pt x="891" y="1227"/>
                    </a:lnTo>
                    <a:lnTo>
                      <a:pt x="209" y="351"/>
                    </a:lnTo>
                    <a:lnTo>
                      <a:pt x="209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1" name="Freeform 17"/>
              <p:cNvSpPr>
                <a:spLocks noChangeArrowheads="1"/>
              </p:cNvSpPr>
              <p:nvPr userDrawn="1"/>
            </p:nvSpPr>
            <p:spPr bwMode="auto">
              <a:xfrm>
                <a:off x="4290301" y="2467529"/>
                <a:ext cx="115258" cy="111284"/>
              </a:xfrm>
              <a:custGeom>
                <a:avLst/>
                <a:gdLst>
                  <a:gd name="T0" fmla="*/ 539 w 1281"/>
                  <a:gd name="T1" fmla="*/ 0 h 1236"/>
                  <a:gd name="T2" fmla="*/ 741 w 1281"/>
                  <a:gd name="T3" fmla="*/ 0 h 1236"/>
                  <a:gd name="T4" fmla="*/ 1280 w 1281"/>
                  <a:gd name="T5" fmla="*/ 1235 h 1236"/>
                  <a:gd name="T6" fmla="*/ 1055 w 1281"/>
                  <a:gd name="T7" fmla="*/ 1235 h 1236"/>
                  <a:gd name="T8" fmla="*/ 928 w 1281"/>
                  <a:gd name="T9" fmla="*/ 936 h 1236"/>
                  <a:gd name="T10" fmla="*/ 351 w 1281"/>
                  <a:gd name="T11" fmla="*/ 936 h 1236"/>
                  <a:gd name="T12" fmla="*/ 224 w 1281"/>
                  <a:gd name="T13" fmla="*/ 1235 h 1236"/>
                  <a:gd name="T14" fmla="*/ 0 w 1281"/>
                  <a:gd name="T15" fmla="*/ 1235 h 1236"/>
                  <a:gd name="T16" fmla="*/ 539 w 1281"/>
                  <a:gd name="T17" fmla="*/ 0 h 1236"/>
                  <a:gd name="T18" fmla="*/ 845 w 1281"/>
                  <a:gd name="T19" fmla="*/ 749 h 1236"/>
                  <a:gd name="T20" fmla="*/ 635 w 1281"/>
                  <a:gd name="T21" fmla="*/ 255 h 1236"/>
                  <a:gd name="T22" fmla="*/ 426 w 1281"/>
                  <a:gd name="T23" fmla="*/ 749 h 1236"/>
                  <a:gd name="T24" fmla="*/ 845 w 1281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1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0" y="1235"/>
                    </a:lnTo>
                    <a:lnTo>
                      <a:pt x="1055" y="1235"/>
                    </a:lnTo>
                    <a:lnTo>
                      <a:pt x="928" y="936"/>
                    </a:lnTo>
                    <a:lnTo>
                      <a:pt x="351" y="936"/>
                    </a:lnTo>
                    <a:lnTo>
                      <a:pt x="224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5" y="749"/>
                    </a:moveTo>
                    <a:lnTo>
                      <a:pt x="635" y="255"/>
                    </a:lnTo>
                    <a:lnTo>
                      <a:pt x="426" y="749"/>
                    </a:lnTo>
                    <a:lnTo>
                      <a:pt x="845" y="74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2" name="Freeform 18"/>
              <p:cNvSpPr>
                <a:spLocks noChangeArrowheads="1"/>
              </p:cNvSpPr>
              <p:nvPr userDrawn="1"/>
            </p:nvSpPr>
            <p:spPr bwMode="auto">
              <a:xfrm>
                <a:off x="4444509" y="2468323"/>
                <a:ext cx="77502" cy="110489"/>
              </a:xfrm>
              <a:custGeom>
                <a:avLst/>
                <a:gdLst>
                  <a:gd name="T0" fmla="*/ 0 w 862"/>
                  <a:gd name="T1" fmla="*/ 0 h 1228"/>
                  <a:gd name="T2" fmla="*/ 218 w 862"/>
                  <a:gd name="T3" fmla="*/ 0 h 1228"/>
                  <a:gd name="T4" fmla="*/ 218 w 862"/>
                  <a:gd name="T5" fmla="*/ 1033 h 1228"/>
                  <a:gd name="T6" fmla="*/ 861 w 862"/>
                  <a:gd name="T7" fmla="*/ 1033 h 1228"/>
                  <a:gd name="T8" fmla="*/ 861 w 862"/>
                  <a:gd name="T9" fmla="*/ 1227 h 1228"/>
                  <a:gd name="T10" fmla="*/ 0 w 862"/>
                  <a:gd name="T11" fmla="*/ 1227 h 1228"/>
                  <a:gd name="T12" fmla="*/ 0 w 862"/>
                  <a:gd name="T13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2" h="1228">
                    <a:moveTo>
                      <a:pt x="0" y="0"/>
                    </a:moveTo>
                    <a:lnTo>
                      <a:pt x="218" y="0"/>
                    </a:lnTo>
                    <a:lnTo>
                      <a:pt x="218" y="1033"/>
                    </a:lnTo>
                    <a:lnTo>
                      <a:pt x="861" y="1033"/>
                    </a:lnTo>
                    <a:lnTo>
                      <a:pt x="861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3" name="Freeform 19"/>
              <p:cNvSpPr>
                <a:spLocks noChangeArrowheads="1"/>
              </p:cNvSpPr>
              <p:nvPr userDrawn="1"/>
            </p:nvSpPr>
            <p:spPr bwMode="auto">
              <a:xfrm>
                <a:off x="4535126" y="2468323"/>
                <a:ext cx="107310" cy="110489"/>
              </a:xfrm>
              <a:custGeom>
                <a:avLst/>
                <a:gdLst>
                  <a:gd name="T0" fmla="*/ 487 w 1190"/>
                  <a:gd name="T1" fmla="*/ 741 h 1228"/>
                  <a:gd name="T2" fmla="*/ 0 w 1190"/>
                  <a:gd name="T3" fmla="*/ 0 h 1228"/>
                  <a:gd name="T4" fmla="*/ 254 w 1190"/>
                  <a:gd name="T5" fmla="*/ 0 h 1228"/>
                  <a:gd name="T6" fmla="*/ 598 w 1190"/>
                  <a:gd name="T7" fmla="*/ 546 h 1228"/>
                  <a:gd name="T8" fmla="*/ 942 w 1190"/>
                  <a:gd name="T9" fmla="*/ 0 h 1228"/>
                  <a:gd name="T10" fmla="*/ 1189 w 1190"/>
                  <a:gd name="T11" fmla="*/ 0 h 1228"/>
                  <a:gd name="T12" fmla="*/ 702 w 1190"/>
                  <a:gd name="T13" fmla="*/ 741 h 1228"/>
                  <a:gd name="T14" fmla="*/ 702 w 1190"/>
                  <a:gd name="T15" fmla="*/ 1227 h 1228"/>
                  <a:gd name="T16" fmla="*/ 487 w 1190"/>
                  <a:gd name="T17" fmla="*/ 1227 h 1228"/>
                  <a:gd name="T18" fmla="*/ 487 w 1190"/>
                  <a:gd name="T19" fmla="*/ 741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0" h="1228">
                    <a:moveTo>
                      <a:pt x="487" y="741"/>
                    </a:moveTo>
                    <a:lnTo>
                      <a:pt x="0" y="0"/>
                    </a:lnTo>
                    <a:lnTo>
                      <a:pt x="254" y="0"/>
                    </a:lnTo>
                    <a:lnTo>
                      <a:pt x="598" y="546"/>
                    </a:lnTo>
                    <a:lnTo>
                      <a:pt x="942" y="0"/>
                    </a:lnTo>
                    <a:lnTo>
                      <a:pt x="1189" y="0"/>
                    </a:lnTo>
                    <a:lnTo>
                      <a:pt x="702" y="741"/>
                    </a:lnTo>
                    <a:lnTo>
                      <a:pt x="702" y="1227"/>
                    </a:lnTo>
                    <a:lnTo>
                      <a:pt x="487" y="1227"/>
                    </a:lnTo>
                    <a:lnTo>
                      <a:pt x="487" y="74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4" name="Freeform 20"/>
              <p:cNvSpPr>
                <a:spLocks noChangeArrowheads="1"/>
              </p:cNvSpPr>
              <p:nvPr userDrawn="1"/>
            </p:nvSpPr>
            <p:spPr bwMode="auto">
              <a:xfrm>
                <a:off x="4671449" y="2468323"/>
                <a:ext cx="89822" cy="110489"/>
              </a:xfrm>
              <a:custGeom>
                <a:avLst/>
                <a:gdLst>
                  <a:gd name="T0" fmla="*/ 390 w 998"/>
                  <a:gd name="T1" fmla="*/ 202 h 1228"/>
                  <a:gd name="T2" fmla="*/ 0 w 998"/>
                  <a:gd name="T3" fmla="*/ 202 h 1228"/>
                  <a:gd name="T4" fmla="*/ 0 w 998"/>
                  <a:gd name="T5" fmla="*/ 0 h 1228"/>
                  <a:gd name="T6" fmla="*/ 997 w 998"/>
                  <a:gd name="T7" fmla="*/ 0 h 1228"/>
                  <a:gd name="T8" fmla="*/ 997 w 998"/>
                  <a:gd name="T9" fmla="*/ 202 h 1228"/>
                  <a:gd name="T10" fmla="*/ 607 w 998"/>
                  <a:gd name="T11" fmla="*/ 202 h 1228"/>
                  <a:gd name="T12" fmla="*/ 607 w 998"/>
                  <a:gd name="T13" fmla="*/ 1227 h 1228"/>
                  <a:gd name="T14" fmla="*/ 390 w 998"/>
                  <a:gd name="T15" fmla="*/ 1227 h 1228"/>
                  <a:gd name="T16" fmla="*/ 390 w 998"/>
                  <a:gd name="T17" fmla="*/ 202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8" h="1228">
                    <a:moveTo>
                      <a:pt x="390" y="202"/>
                    </a:moveTo>
                    <a:lnTo>
                      <a:pt x="0" y="202"/>
                    </a:lnTo>
                    <a:lnTo>
                      <a:pt x="0" y="0"/>
                    </a:lnTo>
                    <a:lnTo>
                      <a:pt x="997" y="0"/>
                    </a:lnTo>
                    <a:lnTo>
                      <a:pt x="997" y="202"/>
                    </a:lnTo>
                    <a:lnTo>
                      <a:pt x="607" y="202"/>
                    </a:lnTo>
                    <a:lnTo>
                      <a:pt x="607" y="1227"/>
                    </a:lnTo>
                    <a:lnTo>
                      <a:pt x="390" y="1227"/>
                    </a:lnTo>
                    <a:lnTo>
                      <a:pt x="390" y="202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5" name="Freeform 21"/>
              <p:cNvSpPr>
                <a:spLocks noChangeArrowheads="1"/>
              </p:cNvSpPr>
              <p:nvPr userDrawn="1"/>
            </p:nvSpPr>
            <p:spPr bwMode="auto">
              <a:xfrm>
                <a:off x="4801811" y="2468323"/>
                <a:ext cx="19475" cy="110489"/>
              </a:xfrm>
              <a:custGeom>
                <a:avLst/>
                <a:gdLst>
                  <a:gd name="T0" fmla="*/ 0 w 218"/>
                  <a:gd name="T1" fmla="*/ 0 h 1228"/>
                  <a:gd name="T2" fmla="*/ 217 w 218"/>
                  <a:gd name="T3" fmla="*/ 0 h 1228"/>
                  <a:gd name="T4" fmla="*/ 217 w 218"/>
                  <a:gd name="T5" fmla="*/ 1227 h 1228"/>
                  <a:gd name="T6" fmla="*/ 0 w 218"/>
                  <a:gd name="T7" fmla="*/ 1227 h 1228"/>
                  <a:gd name="T8" fmla="*/ 0 w 218"/>
                  <a:gd name="T9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8" h="1228">
                    <a:moveTo>
                      <a:pt x="0" y="0"/>
                    </a:moveTo>
                    <a:lnTo>
                      <a:pt x="217" y="0"/>
                    </a:lnTo>
                    <a:lnTo>
                      <a:pt x="217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6" name="Freeform 22"/>
              <p:cNvSpPr>
                <a:spLocks noChangeArrowheads="1"/>
              </p:cNvSpPr>
              <p:nvPr userDrawn="1"/>
            </p:nvSpPr>
            <p:spPr bwMode="auto">
              <a:xfrm>
                <a:off x="4866594" y="2466336"/>
                <a:ext cx="101348" cy="114861"/>
              </a:xfrm>
              <a:custGeom>
                <a:avLst/>
                <a:gdLst>
                  <a:gd name="T0" fmla="*/ 0 w 1124"/>
                  <a:gd name="T1" fmla="*/ 636 h 1274"/>
                  <a:gd name="T2" fmla="*/ 7 w 1124"/>
                  <a:gd name="T3" fmla="*/ 569 h 1274"/>
                  <a:gd name="T4" fmla="*/ 29 w 1124"/>
                  <a:gd name="T5" fmla="*/ 449 h 1274"/>
                  <a:gd name="T6" fmla="*/ 74 w 1124"/>
                  <a:gd name="T7" fmla="*/ 337 h 1274"/>
                  <a:gd name="T8" fmla="*/ 141 w 1124"/>
                  <a:gd name="T9" fmla="*/ 232 h 1274"/>
                  <a:gd name="T10" fmla="*/ 225 w 1124"/>
                  <a:gd name="T11" fmla="*/ 150 h 1274"/>
                  <a:gd name="T12" fmla="*/ 321 w 1124"/>
                  <a:gd name="T13" fmla="*/ 82 h 1274"/>
                  <a:gd name="T14" fmla="*/ 441 w 1124"/>
                  <a:gd name="T15" fmla="*/ 30 h 1274"/>
                  <a:gd name="T16" fmla="*/ 568 w 1124"/>
                  <a:gd name="T17" fmla="*/ 7 h 1274"/>
                  <a:gd name="T18" fmla="*/ 636 w 1124"/>
                  <a:gd name="T19" fmla="*/ 0 h 1274"/>
                  <a:gd name="T20" fmla="*/ 786 w 1124"/>
                  <a:gd name="T21" fmla="*/ 15 h 1274"/>
                  <a:gd name="T22" fmla="*/ 913 w 1124"/>
                  <a:gd name="T23" fmla="*/ 52 h 1274"/>
                  <a:gd name="T24" fmla="*/ 1025 w 1124"/>
                  <a:gd name="T25" fmla="*/ 120 h 1274"/>
                  <a:gd name="T26" fmla="*/ 1115 w 1124"/>
                  <a:gd name="T27" fmla="*/ 194 h 1274"/>
                  <a:gd name="T28" fmla="*/ 973 w 1124"/>
                  <a:gd name="T29" fmla="*/ 352 h 1274"/>
                  <a:gd name="T30" fmla="*/ 823 w 1124"/>
                  <a:gd name="T31" fmla="*/ 239 h 1274"/>
                  <a:gd name="T32" fmla="*/ 733 w 1124"/>
                  <a:gd name="T33" fmla="*/ 209 h 1274"/>
                  <a:gd name="T34" fmla="*/ 636 w 1124"/>
                  <a:gd name="T35" fmla="*/ 202 h 1274"/>
                  <a:gd name="T36" fmla="*/ 591 w 1124"/>
                  <a:gd name="T37" fmla="*/ 202 h 1274"/>
                  <a:gd name="T38" fmla="*/ 472 w 1124"/>
                  <a:gd name="T39" fmla="*/ 232 h 1274"/>
                  <a:gd name="T40" fmla="*/ 344 w 1124"/>
                  <a:gd name="T41" fmla="*/ 329 h 1274"/>
                  <a:gd name="T42" fmla="*/ 262 w 1124"/>
                  <a:gd name="T43" fmla="*/ 464 h 1274"/>
                  <a:gd name="T44" fmla="*/ 231 w 1124"/>
                  <a:gd name="T45" fmla="*/ 636 h 1274"/>
                  <a:gd name="T46" fmla="*/ 231 w 1124"/>
                  <a:gd name="T47" fmla="*/ 636 h 1274"/>
                  <a:gd name="T48" fmla="*/ 262 w 1124"/>
                  <a:gd name="T49" fmla="*/ 809 h 1274"/>
                  <a:gd name="T50" fmla="*/ 344 w 1124"/>
                  <a:gd name="T51" fmla="*/ 944 h 1274"/>
                  <a:gd name="T52" fmla="*/ 472 w 1124"/>
                  <a:gd name="T53" fmla="*/ 1041 h 1274"/>
                  <a:gd name="T54" fmla="*/ 591 w 1124"/>
                  <a:gd name="T55" fmla="*/ 1071 h 1274"/>
                  <a:gd name="T56" fmla="*/ 636 w 1124"/>
                  <a:gd name="T57" fmla="*/ 1071 h 1274"/>
                  <a:gd name="T58" fmla="*/ 733 w 1124"/>
                  <a:gd name="T59" fmla="*/ 1063 h 1274"/>
                  <a:gd name="T60" fmla="*/ 823 w 1124"/>
                  <a:gd name="T61" fmla="*/ 1034 h 1274"/>
                  <a:gd name="T62" fmla="*/ 905 w 1124"/>
                  <a:gd name="T63" fmla="*/ 981 h 1274"/>
                  <a:gd name="T64" fmla="*/ 1123 w 1124"/>
                  <a:gd name="T65" fmla="*/ 1056 h 1274"/>
                  <a:gd name="T66" fmla="*/ 1078 w 1124"/>
                  <a:gd name="T67" fmla="*/ 1101 h 1274"/>
                  <a:gd name="T68" fmla="*/ 973 w 1124"/>
                  <a:gd name="T69" fmla="*/ 1183 h 1274"/>
                  <a:gd name="T70" fmla="*/ 854 w 1124"/>
                  <a:gd name="T71" fmla="*/ 1236 h 1274"/>
                  <a:gd name="T72" fmla="*/ 711 w 1124"/>
                  <a:gd name="T73" fmla="*/ 1265 h 1274"/>
                  <a:gd name="T74" fmla="*/ 629 w 1124"/>
                  <a:gd name="T75" fmla="*/ 1273 h 1274"/>
                  <a:gd name="T76" fmla="*/ 494 w 1124"/>
                  <a:gd name="T77" fmla="*/ 1258 h 1274"/>
                  <a:gd name="T78" fmla="*/ 374 w 1124"/>
                  <a:gd name="T79" fmla="*/ 1220 h 1274"/>
                  <a:gd name="T80" fmla="*/ 269 w 1124"/>
                  <a:gd name="T81" fmla="*/ 1168 h 1274"/>
                  <a:gd name="T82" fmla="*/ 180 w 1124"/>
                  <a:gd name="T83" fmla="*/ 1086 h 1274"/>
                  <a:gd name="T84" fmla="*/ 104 w 1124"/>
                  <a:gd name="T85" fmla="*/ 996 h 1274"/>
                  <a:gd name="T86" fmla="*/ 52 w 1124"/>
                  <a:gd name="T87" fmla="*/ 891 h 1274"/>
                  <a:gd name="T88" fmla="*/ 14 w 1124"/>
                  <a:gd name="T89" fmla="*/ 771 h 1274"/>
                  <a:gd name="T90" fmla="*/ 0 w 1124"/>
                  <a:gd name="T91" fmla="*/ 644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4" h="1274">
                    <a:moveTo>
                      <a:pt x="0" y="644"/>
                    </a:moveTo>
                    <a:lnTo>
                      <a:pt x="0" y="636"/>
                    </a:lnTo>
                    <a:lnTo>
                      <a:pt x="0" y="636"/>
                    </a:lnTo>
                    <a:lnTo>
                      <a:pt x="7" y="569"/>
                    </a:lnTo>
                    <a:lnTo>
                      <a:pt x="14" y="509"/>
                    </a:lnTo>
                    <a:lnTo>
                      <a:pt x="29" y="449"/>
                    </a:lnTo>
                    <a:lnTo>
                      <a:pt x="52" y="389"/>
                    </a:lnTo>
                    <a:lnTo>
                      <a:pt x="74" y="337"/>
                    </a:lnTo>
                    <a:lnTo>
                      <a:pt x="104" y="284"/>
                    </a:lnTo>
                    <a:lnTo>
                      <a:pt x="141" y="232"/>
                    </a:lnTo>
                    <a:lnTo>
                      <a:pt x="180" y="187"/>
                    </a:lnTo>
                    <a:lnTo>
                      <a:pt x="225" y="150"/>
                    </a:lnTo>
                    <a:lnTo>
                      <a:pt x="269" y="112"/>
                    </a:lnTo>
                    <a:lnTo>
                      <a:pt x="321" y="82"/>
                    </a:lnTo>
                    <a:lnTo>
                      <a:pt x="382" y="52"/>
                    </a:lnTo>
                    <a:lnTo>
                      <a:pt x="441" y="30"/>
                    </a:lnTo>
                    <a:lnTo>
                      <a:pt x="501" y="15"/>
                    </a:lnTo>
                    <a:lnTo>
                      <a:pt x="568" y="7"/>
                    </a:lnTo>
                    <a:lnTo>
                      <a:pt x="636" y="0"/>
                    </a:lnTo>
                    <a:lnTo>
                      <a:pt x="636" y="0"/>
                    </a:lnTo>
                    <a:lnTo>
                      <a:pt x="719" y="7"/>
                    </a:lnTo>
                    <a:lnTo>
                      <a:pt x="786" y="15"/>
                    </a:lnTo>
                    <a:lnTo>
                      <a:pt x="854" y="30"/>
                    </a:lnTo>
                    <a:lnTo>
                      <a:pt x="913" y="52"/>
                    </a:lnTo>
                    <a:lnTo>
                      <a:pt x="973" y="82"/>
                    </a:lnTo>
                    <a:lnTo>
                      <a:pt x="1025" y="120"/>
                    </a:lnTo>
                    <a:lnTo>
                      <a:pt x="1070" y="150"/>
                    </a:lnTo>
                    <a:lnTo>
                      <a:pt x="1115" y="194"/>
                    </a:lnTo>
                    <a:lnTo>
                      <a:pt x="973" y="352"/>
                    </a:lnTo>
                    <a:lnTo>
                      <a:pt x="973" y="352"/>
                    </a:lnTo>
                    <a:lnTo>
                      <a:pt x="899" y="292"/>
                    </a:lnTo>
                    <a:lnTo>
                      <a:pt x="823" y="239"/>
                    </a:lnTo>
                    <a:lnTo>
                      <a:pt x="778" y="225"/>
                    </a:lnTo>
                    <a:lnTo>
                      <a:pt x="733" y="209"/>
                    </a:lnTo>
                    <a:lnTo>
                      <a:pt x="681" y="202"/>
                    </a:lnTo>
                    <a:lnTo>
                      <a:pt x="636" y="202"/>
                    </a:lnTo>
                    <a:lnTo>
                      <a:pt x="636" y="202"/>
                    </a:lnTo>
                    <a:lnTo>
                      <a:pt x="591" y="202"/>
                    </a:lnTo>
                    <a:lnTo>
                      <a:pt x="546" y="209"/>
                    </a:lnTo>
                    <a:lnTo>
                      <a:pt x="472" y="232"/>
                    </a:lnTo>
                    <a:lnTo>
                      <a:pt x="404" y="277"/>
                    </a:lnTo>
                    <a:lnTo>
                      <a:pt x="344" y="329"/>
                    </a:lnTo>
                    <a:lnTo>
                      <a:pt x="292" y="389"/>
                    </a:lnTo>
                    <a:lnTo>
                      <a:pt x="262" y="464"/>
                    </a:lnTo>
                    <a:lnTo>
                      <a:pt x="239" y="54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9" y="726"/>
                    </a:lnTo>
                    <a:lnTo>
                      <a:pt x="262" y="809"/>
                    </a:lnTo>
                    <a:lnTo>
                      <a:pt x="292" y="883"/>
                    </a:lnTo>
                    <a:lnTo>
                      <a:pt x="344" y="944"/>
                    </a:lnTo>
                    <a:lnTo>
                      <a:pt x="404" y="996"/>
                    </a:lnTo>
                    <a:lnTo>
                      <a:pt x="472" y="1041"/>
                    </a:lnTo>
                    <a:lnTo>
                      <a:pt x="546" y="1063"/>
                    </a:lnTo>
                    <a:lnTo>
                      <a:pt x="591" y="1071"/>
                    </a:lnTo>
                    <a:lnTo>
                      <a:pt x="636" y="1071"/>
                    </a:lnTo>
                    <a:lnTo>
                      <a:pt x="636" y="1071"/>
                    </a:lnTo>
                    <a:lnTo>
                      <a:pt x="688" y="1071"/>
                    </a:lnTo>
                    <a:lnTo>
                      <a:pt x="733" y="1063"/>
                    </a:lnTo>
                    <a:lnTo>
                      <a:pt x="786" y="1048"/>
                    </a:lnTo>
                    <a:lnTo>
                      <a:pt x="823" y="1034"/>
                    </a:lnTo>
                    <a:lnTo>
                      <a:pt x="868" y="1011"/>
                    </a:lnTo>
                    <a:lnTo>
                      <a:pt x="905" y="981"/>
                    </a:lnTo>
                    <a:lnTo>
                      <a:pt x="988" y="913"/>
                    </a:lnTo>
                    <a:lnTo>
                      <a:pt x="1123" y="1056"/>
                    </a:lnTo>
                    <a:lnTo>
                      <a:pt x="1123" y="1056"/>
                    </a:lnTo>
                    <a:lnTo>
                      <a:pt x="1078" y="1101"/>
                    </a:lnTo>
                    <a:lnTo>
                      <a:pt x="1025" y="1146"/>
                    </a:lnTo>
                    <a:lnTo>
                      <a:pt x="973" y="1183"/>
                    </a:lnTo>
                    <a:lnTo>
                      <a:pt x="913" y="1213"/>
                    </a:lnTo>
                    <a:lnTo>
                      <a:pt x="854" y="1236"/>
                    </a:lnTo>
                    <a:lnTo>
                      <a:pt x="786" y="1258"/>
                    </a:lnTo>
                    <a:lnTo>
                      <a:pt x="711" y="1265"/>
                    </a:lnTo>
                    <a:lnTo>
                      <a:pt x="629" y="1273"/>
                    </a:lnTo>
                    <a:lnTo>
                      <a:pt x="629" y="1273"/>
                    </a:lnTo>
                    <a:lnTo>
                      <a:pt x="562" y="1265"/>
                    </a:lnTo>
                    <a:lnTo>
                      <a:pt x="494" y="1258"/>
                    </a:lnTo>
                    <a:lnTo>
                      <a:pt x="434" y="1243"/>
                    </a:lnTo>
                    <a:lnTo>
                      <a:pt x="374" y="1220"/>
                    </a:lnTo>
                    <a:lnTo>
                      <a:pt x="321" y="1198"/>
                    </a:lnTo>
                    <a:lnTo>
                      <a:pt x="269" y="1168"/>
                    </a:lnTo>
                    <a:lnTo>
                      <a:pt x="225" y="1131"/>
                    </a:lnTo>
                    <a:lnTo>
                      <a:pt x="180" y="1086"/>
                    </a:lnTo>
                    <a:lnTo>
                      <a:pt x="141" y="1041"/>
                    </a:lnTo>
                    <a:lnTo>
                      <a:pt x="104" y="996"/>
                    </a:lnTo>
                    <a:lnTo>
                      <a:pt x="74" y="944"/>
                    </a:lnTo>
                    <a:lnTo>
                      <a:pt x="52" y="891"/>
                    </a:lnTo>
                    <a:lnTo>
                      <a:pt x="29" y="831"/>
                    </a:lnTo>
                    <a:lnTo>
                      <a:pt x="14" y="771"/>
                    </a:lnTo>
                    <a:lnTo>
                      <a:pt x="7" y="704"/>
                    </a:lnTo>
                    <a:lnTo>
                      <a:pt x="0" y="64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7" name="Freeform 23"/>
              <p:cNvSpPr>
                <a:spLocks noChangeArrowheads="1"/>
              </p:cNvSpPr>
              <p:nvPr userDrawn="1"/>
            </p:nvSpPr>
            <p:spPr bwMode="auto">
              <a:xfrm>
                <a:off x="5004109" y="2466734"/>
                <a:ext cx="85848" cy="113669"/>
              </a:xfrm>
              <a:custGeom>
                <a:avLst/>
                <a:gdLst>
                  <a:gd name="T0" fmla="*/ 127 w 951"/>
                  <a:gd name="T1" fmla="*/ 914 h 1259"/>
                  <a:gd name="T2" fmla="*/ 216 w 951"/>
                  <a:gd name="T3" fmla="*/ 982 h 1259"/>
                  <a:gd name="T4" fmla="*/ 306 w 951"/>
                  <a:gd name="T5" fmla="*/ 1027 h 1259"/>
                  <a:gd name="T6" fmla="*/ 404 w 951"/>
                  <a:gd name="T7" fmla="*/ 1056 h 1259"/>
                  <a:gd name="T8" fmla="*/ 516 w 951"/>
                  <a:gd name="T9" fmla="*/ 1072 h 1259"/>
                  <a:gd name="T10" fmla="*/ 561 w 951"/>
                  <a:gd name="T11" fmla="*/ 1072 h 1259"/>
                  <a:gd name="T12" fmla="*/ 643 w 951"/>
                  <a:gd name="T13" fmla="*/ 1049 h 1259"/>
                  <a:gd name="T14" fmla="*/ 696 w 951"/>
                  <a:gd name="T15" fmla="*/ 1004 h 1259"/>
                  <a:gd name="T16" fmla="*/ 725 w 951"/>
                  <a:gd name="T17" fmla="*/ 951 h 1259"/>
                  <a:gd name="T18" fmla="*/ 733 w 951"/>
                  <a:gd name="T19" fmla="*/ 914 h 1259"/>
                  <a:gd name="T20" fmla="*/ 725 w 951"/>
                  <a:gd name="T21" fmla="*/ 884 h 1259"/>
                  <a:gd name="T22" fmla="*/ 703 w 951"/>
                  <a:gd name="T23" fmla="*/ 832 h 1259"/>
                  <a:gd name="T24" fmla="*/ 643 w 951"/>
                  <a:gd name="T25" fmla="*/ 787 h 1259"/>
                  <a:gd name="T26" fmla="*/ 456 w 951"/>
                  <a:gd name="T27" fmla="*/ 727 h 1259"/>
                  <a:gd name="T28" fmla="*/ 359 w 951"/>
                  <a:gd name="T29" fmla="*/ 697 h 1259"/>
                  <a:gd name="T30" fmla="*/ 209 w 951"/>
                  <a:gd name="T31" fmla="*/ 645 h 1259"/>
                  <a:gd name="T32" fmla="*/ 104 w 951"/>
                  <a:gd name="T33" fmla="*/ 555 h 1259"/>
                  <a:gd name="T34" fmla="*/ 51 w 951"/>
                  <a:gd name="T35" fmla="*/ 435 h 1259"/>
                  <a:gd name="T36" fmla="*/ 45 w 951"/>
                  <a:gd name="T37" fmla="*/ 353 h 1259"/>
                  <a:gd name="T38" fmla="*/ 51 w 951"/>
                  <a:gd name="T39" fmla="*/ 277 h 1259"/>
                  <a:gd name="T40" fmla="*/ 112 w 951"/>
                  <a:gd name="T41" fmla="*/ 150 h 1259"/>
                  <a:gd name="T42" fmla="*/ 224 w 951"/>
                  <a:gd name="T43" fmla="*/ 53 h 1259"/>
                  <a:gd name="T44" fmla="*/ 382 w 951"/>
                  <a:gd name="T45" fmla="*/ 8 h 1259"/>
                  <a:gd name="T46" fmla="*/ 464 w 951"/>
                  <a:gd name="T47" fmla="*/ 0 h 1259"/>
                  <a:gd name="T48" fmla="*/ 591 w 951"/>
                  <a:gd name="T49" fmla="*/ 8 h 1259"/>
                  <a:gd name="T50" fmla="*/ 711 w 951"/>
                  <a:gd name="T51" fmla="*/ 38 h 1259"/>
                  <a:gd name="T52" fmla="*/ 815 w 951"/>
                  <a:gd name="T53" fmla="*/ 90 h 1259"/>
                  <a:gd name="T54" fmla="*/ 913 w 951"/>
                  <a:gd name="T55" fmla="*/ 150 h 1259"/>
                  <a:gd name="T56" fmla="*/ 793 w 951"/>
                  <a:gd name="T57" fmla="*/ 315 h 1259"/>
                  <a:gd name="T58" fmla="*/ 629 w 951"/>
                  <a:gd name="T59" fmla="*/ 225 h 1259"/>
                  <a:gd name="T60" fmla="*/ 464 w 951"/>
                  <a:gd name="T61" fmla="*/ 187 h 1259"/>
                  <a:gd name="T62" fmla="*/ 419 w 951"/>
                  <a:gd name="T63" fmla="*/ 195 h 1259"/>
                  <a:gd name="T64" fmla="*/ 343 w 951"/>
                  <a:gd name="T65" fmla="*/ 218 h 1259"/>
                  <a:gd name="T66" fmla="*/ 292 w 951"/>
                  <a:gd name="T67" fmla="*/ 255 h 1259"/>
                  <a:gd name="T68" fmla="*/ 269 w 951"/>
                  <a:gd name="T69" fmla="*/ 308 h 1259"/>
                  <a:gd name="T70" fmla="*/ 261 w 951"/>
                  <a:gd name="T71" fmla="*/ 337 h 1259"/>
                  <a:gd name="T72" fmla="*/ 261 w 951"/>
                  <a:gd name="T73" fmla="*/ 375 h 1259"/>
                  <a:gd name="T74" fmla="*/ 292 w 951"/>
                  <a:gd name="T75" fmla="*/ 427 h 1259"/>
                  <a:gd name="T76" fmla="*/ 359 w 951"/>
                  <a:gd name="T77" fmla="*/ 472 h 1259"/>
                  <a:gd name="T78" fmla="*/ 553 w 951"/>
                  <a:gd name="T79" fmla="*/ 532 h 1259"/>
                  <a:gd name="T80" fmla="*/ 643 w 951"/>
                  <a:gd name="T81" fmla="*/ 555 h 1259"/>
                  <a:gd name="T82" fmla="*/ 793 w 951"/>
                  <a:gd name="T83" fmla="*/ 622 h 1259"/>
                  <a:gd name="T84" fmla="*/ 890 w 951"/>
                  <a:gd name="T85" fmla="*/ 704 h 1259"/>
                  <a:gd name="T86" fmla="*/ 943 w 951"/>
                  <a:gd name="T87" fmla="*/ 817 h 1259"/>
                  <a:gd name="T88" fmla="*/ 950 w 951"/>
                  <a:gd name="T89" fmla="*/ 892 h 1259"/>
                  <a:gd name="T90" fmla="*/ 943 w 951"/>
                  <a:gd name="T91" fmla="*/ 974 h 1259"/>
                  <a:gd name="T92" fmla="*/ 876 w 951"/>
                  <a:gd name="T93" fmla="*/ 1109 h 1259"/>
                  <a:gd name="T94" fmla="*/ 763 w 951"/>
                  <a:gd name="T95" fmla="*/ 1206 h 1259"/>
                  <a:gd name="T96" fmla="*/ 606 w 951"/>
                  <a:gd name="T97" fmla="*/ 1258 h 1259"/>
                  <a:gd name="T98" fmla="*/ 509 w 951"/>
                  <a:gd name="T99" fmla="*/ 1258 h 1259"/>
                  <a:gd name="T100" fmla="*/ 374 w 951"/>
                  <a:gd name="T101" fmla="*/ 1251 h 1259"/>
                  <a:gd name="T102" fmla="*/ 239 w 951"/>
                  <a:gd name="T103" fmla="*/ 1213 h 1259"/>
                  <a:gd name="T104" fmla="*/ 112 w 951"/>
                  <a:gd name="T105" fmla="*/ 1154 h 1259"/>
                  <a:gd name="T106" fmla="*/ 0 w 951"/>
                  <a:gd name="T107" fmla="*/ 1064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51" h="1259">
                    <a:moveTo>
                      <a:pt x="0" y="1064"/>
                    </a:moveTo>
                    <a:lnTo>
                      <a:pt x="127" y="914"/>
                    </a:lnTo>
                    <a:lnTo>
                      <a:pt x="127" y="914"/>
                    </a:lnTo>
                    <a:lnTo>
                      <a:pt x="216" y="982"/>
                    </a:lnTo>
                    <a:lnTo>
                      <a:pt x="261" y="1004"/>
                    </a:lnTo>
                    <a:lnTo>
                      <a:pt x="306" y="1027"/>
                    </a:lnTo>
                    <a:lnTo>
                      <a:pt x="359" y="1049"/>
                    </a:lnTo>
                    <a:lnTo>
                      <a:pt x="404" y="1056"/>
                    </a:lnTo>
                    <a:lnTo>
                      <a:pt x="456" y="1072"/>
                    </a:lnTo>
                    <a:lnTo>
                      <a:pt x="516" y="1072"/>
                    </a:lnTo>
                    <a:lnTo>
                      <a:pt x="516" y="1072"/>
                    </a:lnTo>
                    <a:lnTo>
                      <a:pt x="561" y="1072"/>
                    </a:lnTo>
                    <a:lnTo>
                      <a:pt x="606" y="1056"/>
                    </a:lnTo>
                    <a:lnTo>
                      <a:pt x="643" y="1049"/>
                    </a:lnTo>
                    <a:lnTo>
                      <a:pt x="674" y="1027"/>
                    </a:lnTo>
                    <a:lnTo>
                      <a:pt x="696" y="1004"/>
                    </a:lnTo>
                    <a:lnTo>
                      <a:pt x="719" y="982"/>
                    </a:lnTo>
                    <a:lnTo>
                      <a:pt x="725" y="951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25" y="884"/>
                    </a:lnTo>
                    <a:lnTo>
                      <a:pt x="719" y="854"/>
                    </a:lnTo>
                    <a:lnTo>
                      <a:pt x="703" y="832"/>
                    </a:lnTo>
                    <a:lnTo>
                      <a:pt x="680" y="809"/>
                    </a:lnTo>
                    <a:lnTo>
                      <a:pt x="643" y="787"/>
                    </a:lnTo>
                    <a:lnTo>
                      <a:pt x="591" y="764"/>
                    </a:lnTo>
                    <a:lnTo>
                      <a:pt x="456" y="727"/>
                    </a:lnTo>
                    <a:lnTo>
                      <a:pt x="456" y="727"/>
                    </a:lnTo>
                    <a:lnTo>
                      <a:pt x="359" y="697"/>
                    </a:lnTo>
                    <a:lnTo>
                      <a:pt x="284" y="674"/>
                    </a:lnTo>
                    <a:lnTo>
                      <a:pt x="209" y="645"/>
                    </a:lnTo>
                    <a:lnTo>
                      <a:pt x="149" y="600"/>
                    </a:lnTo>
                    <a:lnTo>
                      <a:pt x="104" y="555"/>
                    </a:lnTo>
                    <a:lnTo>
                      <a:pt x="74" y="502"/>
                    </a:lnTo>
                    <a:lnTo>
                      <a:pt x="51" y="435"/>
                    </a:lnTo>
                    <a:lnTo>
                      <a:pt x="45" y="360"/>
                    </a:lnTo>
                    <a:lnTo>
                      <a:pt x="45" y="353"/>
                    </a:lnTo>
                    <a:lnTo>
                      <a:pt x="45" y="353"/>
                    </a:lnTo>
                    <a:lnTo>
                      <a:pt x="51" y="277"/>
                    </a:lnTo>
                    <a:lnTo>
                      <a:pt x="74" y="210"/>
                    </a:lnTo>
                    <a:lnTo>
                      <a:pt x="112" y="150"/>
                    </a:lnTo>
                    <a:lnTo>
                      <a:pt x="164" y="98"/>
                    </a:lnTo>
                    <a:lnTo>
                      <a:pt x="224" y="53"/>
                    </a:lnTo>
                    <a:lnTo>
                      <a:pt x="298" y="23"/>
                    </a:lnTo>
                    <a:lnTo>
                      <a:pt x="382" y="8"/>
                    </a:lnTo>
                    <a:lnTo>
                      <a:pt x="464" y="0"/>
                    </a:lnTo>
                    <a:lnTo>
                      <a:pt x="464" y="0"/>
                    </a:lnTo>
                    <a:lnTo>
                      <a:pt x="531" y="0"/>
                    </a:lnTo>
                    <a:lnTo>
                      <a:pt x="591" y="8"/>
                    </a:lnTo>
                    <a:lnTo>
                      <a:pt x="651" y="23"/>
                    </a:lnTo>
                    <a:lnTo>
                      <a:pt x="711" y="38"/>
                    </a:lnTo>
                    <a:lnTo>
                      <a:pt x="763" y="60"/>
                    </a:lnTo>
                    <a:lnTo>
                      <a:pt x="815" y="90"/>
                    </a:lnTo>
                    <a:lnTo>
                      <a:pt x="860" y="120"/>
                    </a:lnTo>
                    <a:lnTo>
                      <a:pt x="913" y="150"/>
                    </a:lnTo>
                    <a:lnTo>
                      <a:pt x="793" y="315"/>
                    </a:lnTo>
                    <a:lnTo>
                      <a:pt x="793" y="315"/>
                    </a:lnTo>
                    <a:lnTo>
                      <a:pt x="711" y="263"/>
                    </a:lnTo>
                    <a:lnTo>
                      <a:pt x="629" y="225"/>
                    </a:lnTo>
                    <a:lnTo>
                      <a:pt x="546" y="195"/>
                    </a:lnTo>
                    <a:lnTo>
                      <a:pt x="464" y="187"/>
                    </a:lnTo>
                    <a:lnTo>
                      <a:pt x="464" y="187"/>
                    </a:lnTo>
                    <a:lnTo>
                      <a:pt x="419" y="195"/>
                    </a:lnTo>
                    <a:lnTo>
                      <a:pt x="374" y="202"/>
                    </a:lnTo>
                    <a:lnTo>
                      <a:pt x="343" y="218"/>
                    </a:lnTo>
                    <a:lnTo>
                      <a:pt x="314" y="232"/>
                    </a:lnTo>
                    <a:lnTo>
                      <a:pt x="292" y="255"/>
                    </a:lnTo>
                    <a:lnTo>
                      <a:pt x="276" y="277"/>
                    </a:lnTo>
                    <a:lnTo>
                      <a:pt x="269" y="308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75"/>
                    </a:lnTo>
                    <a:lnTo>
                      <a:pt x="276" y="405"/>
                    </a:lnTo>
                    <a:lnTo>
                      <a:pt x="292" y="427"/>
                    </a:lnTo>
                    <a:lnTo>
                      <a:pt x="321" y="450"/>
                    </a:lnTo>
                    <a:lnTo>
                      <a:pt x="359" y="472"/>
                    </a:lnTo>
                    <a:lnTo>
                      <a:pt x="411" y="495"/>
                    </a:lnTo>
                    <a:lnTo>
                      <a:pt x="553" y="532"/>
                    </a:lnTo>
                    <a:lnTo>
                      <a:pt x="553" y="532"/>
                    </a:lnTo>
                    <a:lnTo>
                      <a:pt x="643" y="555"/>
                    </a:lnTo>
                    <a:lnTo>
                      <a:pt x="725" y="584"/>
                    </a:lnTo>
                    <a:lnTo>
                      <a:pt x="793" y="622"/>
                    </a:lnTo>
                    <a:lnTo>
                      <a:pt x="846" y="659"/>
                    </a:lnTo>
                    <a:lnTo>
                      <a:pt x="890" y="704"/>
                    </a:lnTo>
                    <a:lnTo>
                      <a:pt x="921" y="757"/>
                    </a:lnTo>
                    <a:lnTo>
                      <a:pt x="943" y="817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43" y="974"/>
                    </a:lnTo>
                    <a:lnTo>
                      <a:pt x="913" y="1049"/>
                    </a:lnTo>
                    <a:lnTo>
                      <a:pt x="876" y="1109"/>
                    </a:lnTo>
                    <a:lnTo>
                      <a:pt x="823" y="1161"/>
                    </a:lnTo>
                    <a:lnTo>
                      <a:pt x="763" y="1206"/>
                    </a:lnTo>
                    <a:lnTo>
                      <a:pt x="688" y="1236"/>
                    </a:lnTo>
                    <a:lnTo>
                      <a:pt x="606" y="1258"/>
                    </a:lnTo>
                    <a:lnTo>
                      <a:pt x="509" y="1258"/>
                    </a:lnTo>
                    <a:lnTo>
                      <a:pt x="509" y="1258"/>
                    </a:lnTo>
                    <a:lnTo>
                      <a:pt x="441" y="1258"/>
                    </a:lnTo>
                    <a:lnTo>
                      <a:pt x="374" y="1251"/>
                    </a:lnTo>
                    <a:lnTo>
                      <a:pt x="306" y="1236"/>
                    </a:lnTo>
                    <a:lnTo>
                      <a:pt x="239" y="1213"/>
                    </a:lnTo>
                    <a:lnTo>
                      <a:pt x="172" y="1184"/>
                    </a:lnTo>
                    <a:lnTo>
                      <a:pt x="112" y="1154"/>
                    </a:lnTo>
                    <a:lnTo>
                      <a:pt x="51" y="1109"/>
                    </a:lnTo>
                    <a:lnTo>
                      <a:pt x="0" y="1064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2" name="Group 71"/>
            <p:cNvGrpSpPr/>
            <p:nvPr userDrawn="1"/>
          </p:nvGrpSpPr>
          <p:grpSpPr>
            <a:xfrm>
              <a:off x="3524826" y="3197234"/>
              <a:ext cx="2041665" cy="114861"/>
              <a:chOff x="800100" y="7088188"/>
              <a:chExt cx="8154988" cy="458787"/>
            </a:xfrm>
            <a:solidFill>
              <a:srgbClr val="E47418"/>
            </a:solidFill>
          </p:grpSpPr>
          <p:sp>
            <p:nvSpPr>
              <p:cNvPr id="73" name="Freeform 24"/>
              <p:cNvSpPr>
                <a:spLocks noChangeArrowheads="1"/>
              </p:cNvSpPr>
              <p:nvPr/>
            </p:nvSpPr>
            <p:spPr bwMode="auto">
              <a:xfrm>
                <a:off x="800100" y="7094538"/>
                <a:ext cx="461963" cy="446087"/>
              </a:xfrm>
              <a:custGeom>
                <a:avLst/>
                <a:gdLst>
                  <a:gd name="T0" fmla="*/ 539 w 1282"/>
                  <a:gd name="T1" fmla="*/ 0 h 1237"/>
                  <a:gd name="T2" fmla="*/ 741 w 1282"/>
                  <a:gd name="T3" fmla="*/ 0 h 1237"/>
                  <a:gd name="T4" fmla="*/ 1281 w 1282"/>
                  <a:gd name="T5" fmla="*/ 1236 h 1237"/>
                  <a:gd name="T6" fmla="*/ 1056 w 1282"/>
                  <a:gd name="T7" fmla="*/ 1236 h 1237"/>
                  <a:gd name="T8" fmla="*/ 929 w 1282"/>
                  <a:gd name="T9" fmla="*/ 936 h 1237"/>
                  <a:gd name="T10" fmla="*/ 352 w 1282"/>
                  <a:gd name="T11" fmla="*/ 936 h 1237"/>
                  <a:gd name="T12" fmla="*/ 225 w 1282"/>
                  <a:gd name="T13" fmla="*/ 1236 h 1237"/>
                  <a:gd name="T14" fmla="*/ 0 w 1282"/>
                  <a:gd name="T15" fmla="*/ 1236 h 1237"/>
                  <a:gd name="T16" fmla="*/ 539 w 1282"/>
                  <a:gd name="T17" fmla="*/ 0 h 1237"/>
                  <a:gd name="T18" fmla="*/ 854 w 1282"/>
                  <a:gd name="T19" fmla="*/ 749 h 1237"/>
                  <a:gd name="T20" fmla="*/ 637 w 1282"/>
                  <a:gd name="T21" fmla="*/ 255 h 1237"/>
                  <a:gd name="T22" fmla="*/ 427 w 1282"/>
                  <a:gd name="T23" fmla="*/ 749 h 1237"/>
                  <a:gd name="T24" fmla="*/ 854 w 1282"/>
                  <a:gd name="T25" fmla="*/ 749 h 1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7">
                    <a:moveTo>
                      <a:pt x="539" y="0"/>
                    </a:moveTo>
                    <a:lnTo>
                      <a:pt x="741" y="0"/>
                    </a:lnTo>
                    <a:lnTo>
                      <a:pt x="1281" y="1236"/>
                    </a:lnTo>
                    <a:lnTo>
                      <a:pt x="1056" y="1236"/>
                    </a:lnTo>
                    <a:lnTo>
                      <a:pt x="929" y="936"/>
                    </a:lnTo>
                    <a:lnTo>
                      <a:pt x="352" y="936"/>
                    </a:lnTo>
                    <a:lnTo>
                      <a:pt x="225" y="1236"/>
                    </a:lnTo>
                    <a:lnTo>
                      <a:pt x="0" y="1236"/>
                    </a:lnTo>
                    <a:lnTo>
                      <a:pt x="539" y="0"/>
                    </a:lnTo>
                    <a:close/>
                    <a:moveTo>
                      <a:pt x="854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54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4" name="Freeform 25"/>
              <p:cNvSpPr>
                <a:spLocks noChangeArrowheads="1"/>
              </p:cNvSpPr>
              <p:nvPr/>
            </p:nvSpPr>
            <p:spPr bwMode="auto">
              <a:xfrm>
                <a:off x="1527175" y="7096125"/>
                <a:ext cx="358775" cy="442913"/>
              </a:xfrm>
              <a:custGeom>
                <a:avLst/>
                <a:gdLst>
                  <a:gd name="T0" fmla="*/ 390 w 997"/>
                  <a:gd name="T1" fmla="*/ 202 h 1229"/>
                  <a:gd name="T2" fmla="*/ 0 w 997"/>
                  <a:gd name="T3" fmla="*/ 202 h 1229"/>
                  <a:gd name="T4" fmla="*/ 0 w 997"/>
                  <a:gd name="T5" fmla="*/ 0 h 1229"/>
                  <a:gd name="T6" fmla="*/ 996 w 997"/>
                  <a:gd name="T7" fmla="*/ 0 h 1229"/>
                  <a:gd name="T8" fmla="*/ 996 w 997"/>
                  <a:gd name="T9" fmla="*/ 202 h 1229"/>
                  <a:gd name="T10" fmla="*/ 607 w 997"/>
                  <a:gd name="T11" fmla="*/ 202 h 1229"/>
                  <a:gd name="T12" fmla="*/ 607 w 997"/>
                  <a:gd name="T13" fmla="*/ 1228 h 1229"/>
                  <a:gd name="T14" fmla="*/ 390 w 997"/>
                  <a:gd name="T15" fmla="*/ 1228 h 1229"/>
                  <a:gd name="T16" fmla="*/ 390 w 997"/>
                  <a:gd name="T17" fmla="*/ 202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7" h="1229">
                    <a:moveTo>
                      <a:pt x="390" y="202"/>
                    </a:moveTo>
                    <a:lnTo>
                      <a:pt x="0" y="202"/>
                    </a:lnTo>
                    <a:lnTo>
                      <a:pt x="0" y="0"/>
                    </a:lnTo>
                    <a:lnTo>
                      <a:pt x="996" y="0"/>
                    </a:lnTo>
                    <a:lnTo>
                      <a:pt x="996" y="202"/>
                    </a:lnTo>
                    <a:lnTo>
                      <a:pt x="607" y="202"/>
                    </a:lnTo>
                    <a:lnTo>
                      <a:pt x="607" y="1228"/>
                    </a:lnTo>
                    <a:lnTo>
                      <a:pt x="390" y="1228"/>
                    </a:lnTo>
                    <a:lnTo>
                      <a:pt x="390" y="202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5" name="Freeform 26"/>
              <p:cNvSpPr>
                <a:spLocks noChangeArrowheads="1"/>
              </p:cNvSpPr>
              <p:nvPr/>
            </p:nvSpPr>
            <p:spPr bwMode="auto">
              <a:xfrm>
                <a:off x="1985963" y="7096125"/>
                <a:ext cx="328612" cy="442913"/>
              </a:xfrm>
              <a:custGeom>
                <a:avLst/>
                <a:gdLst>
                  <a:gd name="T0" fmla="*/ 0 w 915"/>
                  <a:gd name="T1" fmla="*/ 0 h 1229"/>
                  <a:gd name="T2" fmla="*/ 906 w 915"/>
                  <a:gd name="T3" fmla="*/ 0 h 1229"/>
                  <a:gd name="T4" fmla="*/ 906 w 915"/>
                  <a:gd name="T5" fmla="*/ 194 h 1229"/>
                  <a:gd name="T6" fmla="*/ 217 w 915"/>
                  <a:gd name="T7" fmla="*/ 194 h 1229"/>
                  <a:gd name="T8" fmla="*/ 217 w 915"/>
                  <a:gd name="T9" fmla="*/ 509 h 1229"/>
                  <a:gd name="T10" fmla="*/ 831 w 915"/>
                  <a:gd name="T11" fmla="*/ 509 h 1229"/>
                  <a:gd name="T12" fmla="*/ 831 w 915"/>
                  <a:gd name="T13" fmla="*/ 703 h 1229"/>
                  <a:gd name="T14" fmla="*/ 217 w 915"/>
                  <a:gd name="T15" fmla="*/ 703 h 1229"/>
                  <a:gd name="T16" fmla="*/ 217 w 915"/>
                  <a:gd name="T17" fmla="*/ 1033 h 1229"/>
                  <a:gd name="T18" fmla="*/ 914 w 915"/>
                  <a:gd name="T19" fmla="*/ 1033 h 1229"/>
                  <a:gd name="T20" fmla="*/ 914 w 915"/>
                  <a:gd name="T21" fmla="*/ 1228 h 1229"/>
                  <a:gd name="T22" fmla="*/ 0 w 915"/>
                  <a:gd name="T23" fmla="*/ 1228 h 1229"/>
                  <a:gd name="T24" fmla="*/ 0 w 915"/>
                  <a:gd name="T25" fmla="*/ 0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15" h="1229">
                    <a:moveTo>
                      <a:pt x="0" y="0"/>
                    </a:moveTo>
                    <a:lnTo>
                      <a:pt x="906" y="0"/>
                    </a:lnTo>
                    <a:lnTo>
                      <a:pt x="906" y="194"/>
                    </a:lnTo>
                    <a:lnTo>
                      <a:pt x="217" y="194"/>
                    </a:lnTo>
                    <a:lnTo>
                      <a:pt x="217" y="509"/>
                    </a:lnTo>
                    <a:lnTo>
                      <a:pt x="831" y="509"/>
                    </a:lnTo>
                    <a:lnTo>
                      <a:pt x="831" y="703"/>
                    </a:lnTo>
                    <a:lnTo>
                      <a:pt x="217" y="703"/>
                    </a:lnTo>
                    <a:lnTo>
                      <a:pt x="217" y="1033"/>
                    </a:lnTo>
                    <a:lnTo>
                      <a:pt x="914" y="1033"/>
                    </a:lnTo>
                    <a:lnTo>
                      <a:pt x="914" y="1228"/>
                    </a:lnTo>
                    <a:lnTo>
                      <a:pt x="0" y="122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6" name="Freeform 27"/>
              <p:cNvSpPr>
                <a:spLocks noChangeArrowheads="1"/>
              </p:cNvSpPr>
              <p:nvPr/>
            </p:nvSpPr>
            <p:spPr bwMode="auto">
              <a:xfrm>
                <a:off x="2435225" y="7096125"/>
                <a:ext cx="374650" cy="442913"/>
              </a:xfrm>
              <a:custGeom>
                <a:avLst/>
                <a:gdLst>
                  <a:gd name="T0" fmla="*/ 0 w 1042"/>
                  <a:gd name="T1" fmla="*/ 0 h 1229"/>
                  <a:gd name="T2" fmla="*/ 547 w 1042"/>
                  <a:gd name="T3" fmla="*/ 0 h 1229"/>
                  <a:gd name="T4" fmla="*/ 547 w 1042"/>
                  <a:gd name="T5" fmla="*/ 0 h 1229"/>
                  <a:gd name="T6" fmla="*/ 660 w 1042"/>
                  <a:gd name="T7" fmla="*/ 6 h 1229"/>
                  <a:gd name="T8" fmla="*/ 704 w 1042"/>
                  <a:gd name="T9" fmla="*/ 14 h 1229"/>
                  <a:gd name="T10" fmla="*/ 749 w 1042"/>
                  <a:gd name="T11" fmla="*/ 29 h 1229"/>
                  <a:gd name="T12" fmla="*/ 794 w 1042"/>
                  <a:gd name="T13" fmla="*/ 45 h 1229"/>
                  <a:gd name="T14" fmla="*/ 832 w 1042"/>
                  <a:gd name="T15" fmla="*/ 67 h 1229"/>
                  <a:gd name="T16" fmla="*/ 870 w 1042"/>
                  <a:gd name="T17" fmla="*/ 96 h 1229"/>
                  <a:gd name="T18" fmla="*/ 899 w 1042"/>
                  <a:gd name="T19" fmla="*/ 119 h 1229"/>
                  <a:gd name="T20" fmla="*/ 899 w 1042"/>
                  <a:gd name="T21" fmla="*/ 119 h 1229"/>
                  <a:gd name="T22" fmla="*/ 944 w 1042"/>
                  <a:gd name="T23" fmla="*/ 172 h 1229"/>
                  <a:gd name="T24" fmla="*/ 974 w 1042"/>
                  <a:gd name="T25" fmla="*/ 239 h 1229"/>
                  <a:gd name="T26" fmla="*/ 997 w 1042"/>
                  <a:gd name="T27" fmla="*/ 306 h 1229"/>
                  <a:gd name="T28" fmla="*/ 1004 w 1042"/>
                  <a:gd name="T29" fmla="*/ 388 h 1229"/>
                  <a:gd name="T30" fmla="*/ 1004 w 1042"/>
                  <a:gd name="T31" fmla="*/ 388 h 1229"/>
                  <a:gd name="T32" fmla="*/ 1004 w 1042"/>
                  <a:gd name="T33" fmla="*/ 388 h 1229"/>
                  <a:gd name="T34" fmla="*/ 997 w 1042"/>
                  <a:gd name="T35" fmla="*/ 464 h 1229"/>
                  <a:gd name="T36" fmla="*/ 982 w 1042"/>
                  <a:gd name="T37" fmla="*/ 523 h 1229"/>
                  <a:gd name="T38" fmla="*/ 959 w 1042"/>
                  <a:gd name="T39" fmla="*/ 584 h 1229"/>
                  <a:gd name="T40" fmla="*/ 921 w 1042"/>
                  <a:gd name="T41" fmla="*/ 629 h 1229"/>
                  <a:gd name="T42" fmla="*/ 876 w 1042"/>
                  <a:gd name="T43" fmla="*/ 674 h 1229"/>
                  <a:gd name="T44" fmla="*/ 832 w 1042"/>
                  <a:gd name="T45" fmla="*/ 711 h 1229"/>
                  <a:gd name="T46" fmla="*/ 772 w 1042"/>
                  <a:gd name="T47" fmla="*/ 741 h 1229"/>
                  <a:gd name="T48" fmla="*/ 712 w 1042"/>
                  <a:gd name="T49" fmla="*/ 764 h 1229"/>
                  <a:gd name="T50" fmla="*/ 1041 w 1042"/>
                  <a:gd name="T51" fmla="*/ 1228 h 1229"/>
                  <a:gd name="T52" fmla="*/ 787 w 1042"/>
                  <a:gd name="T53" fmla="*/ 1228 h 1229"/>
                  <a:gd name="T54" fmla="*/ 488 w 1042"/>
                  <a:gd name="T55" fmla="*/ 801 h 1229"/>
                  <a:gd name="T56" fmla="*/ 480 w 1042"/>
                  <a:gd name="T57" fmla="*/ 801 h 1229"/>
                  <a:gd name="T58" fmla="*/ 218 w 1042"/>
                  <a:gd name="T59" fmla="*/ 801 h 1229"/>
                  <a:gd name="T60" fmla="*/ 218 w 1042"/>
                  <a:gd name="T61" fmla="*/ 1228 h 1229"/>
                  <a:gd name="T62" fmla="*/ 0 w 1042"/>
                  <a:gd name="T63" fmla="*/ 1228 h 1229"/>
                  <a:gd name="T64" fmla="*/ 0 w 1042"/>
                  <a:gd name="T65" fmla="*/ 0 h 1229"/>
                  <a:gd name="T66" fmla="*/ 533 w 1042"/>
                  <a:gd name="T67" fmla="*/ 606 h 1229"/>
                  <a:gd name="T68" fmla="*/ 533 w 1042"/>
                  <a:gd name="T69" fmla="*/ 606 h 1229"/>
                  <a:gd name="T70" fmla="*/ 584 w 1042"/>
                  <a:gd name="T71" fmla="*/ 606 h 1229"/>
                  <a:gd name="T72" fmla="*/ 637 w 1042"/>
                  <a:gd name="T73" fmla="*/ 591 h 1229"/>
                  <a:gd name="T74" fmla="*/ 682 w 1042"/>
                  <a:gd name="T75" fmla="*/ 576 h 1229"/>
                  <a:gd name="T76" fmla="*/ 712 w 1042"/>
                  <a:gd name="T77" fmla="*/ 553 h 1229"/>
                  <a:gd name="T78" fmla="*/ 742 w 1042"/>
                  <a:gd name="T79" fmla="*/ 523 h 1229"/>
                  <a:gd name="T80" fmla="*/ 764 w 1042"/>
                  <a:gd name="T81" fmla="*/ 486 h 1229"/>
                  <a:gd name="T82" fmla="*/ 780 w 1042"/>
                  <a:gd name="T83" fmla="*/ 449 h 1229"/>
                  <a:gd name="T84" fmla="*/ 787 w 1042"/>
                  <a:gd name="T85" fmla="*/ 404 h 1229"/>
                  <a:gd name="T86" fmla="*/ 787 w 1042"/>
                  <a:gd name="T87" fmla="*/ 396 h 1229"/>
                  <a:gd name="T88" fmla="*/ 787 w 1042"/>
                  <a:gd name="T89" fmla="*/ 396 h 1229"/>
                  <a:gd name="T90" fmla="*/ 780 w 1042"/>
                  <a:gd name="T91" fmla="*/ 351 h 1229"/>
                  <a:gd name="T92" fmla="*/ 764 w 1042"/>
                  <a:gd name="T93" fmla="*/ 314 h 1229"/>
                  <a:gd name="T94" fmla="*/ 742 w 1042"/>
                  <a:gd name="T95" fmla="*/ 276 h 1229"/>
                  <a:gd name="T96" fmla="*/ 719 w 1042"/>
                  <a:gd name="T97" fmla="*/ 247 h 1229"/>
                  <a:gd name="T98" fmla="*/ 682 w 1042"/>
                  <a:gd name="T99" fmla="*/ 224 h 1229"/>
                  <a:gd name="T100" fmla="*/ 637 w 1042"/>
                  <a:gd name="T101" fmla="*/ 209 h 1229"/>
                  <a:gd name="T102" fmla="*/ 584 w 1042"/>
                  <a:gd name="T103" fmla="*/ 194 h 1229"/>
                  <a:gd name="T104" fmla="*/ 533 w 1042"/>
                  <a:gd name="T105" fmla="*/ 194 h 1229"/>
                  <a:gd name="T106" fmla="*/ 218 w 1042"/>
                  <a:gd name="T107" fmla="*/ 194 h 1229"/>
                  <a:gd name="T108" fmla="*/ 218 w 1042"/>
                  <a:gd name="T109" fmla="*/ 606 h 1229"/>
                  <a:gd name="T110" fmla="*/ 533 w 1042"/>
                  <a:gd name="T111" fmla="*/ 606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42" h="1229">
                    <a:moveTo>
                      <a:pt x="0" y="0"/>
                    </a:moveTo>
                    <a:lnTo>
                      <a:pt x="547" y="0"/>
                    </a:lnTo>
                    <a:lnTo>
                      <a:pt x="547" y="0"/>
                    </a:lnTo>
                    <a:lnTo>
                      <a:pt x="660" y="6"/>
                    </a:lnTo>
                    <a:lnTo>
                      <a:pt x="704" y="14"/>
                    </a:lnTo>
                    <a:lnTo>
                      <a:pt x="749" y="29"/>
                    </a:lnTo>
                    <a:lnTo>
                      <a:pt x="794" y="45"/>
                    </a:lnTo>
                    <a:lnTo>
                      <a:pt x="832" y="67"/>
                    </a:lnTo>
                    <a:lnTo>
                      <a:pt x="870" y="96"/>
                    </a:lnTo>
                    <a:lnTo>
                      <a:pt x="899" y="119"/>
                    </a:lnTo>
                    <a:lnTo>
                      <a:pt x="899" y="119"/>
                    </a:lnTo>
                    <a:lnTo>
                      <a:pt x="944" y="172"/>
                    </a:lnTo>
                    <a:lnTo>
                      <a:pt x="974" y="239"/>
                    </a:lnTo>
                    <a:lnTo>
                      <a:pt x="997" y="306"/>
                    </a:lnTo>
                    <a:lnTo>
                      <a:pt x="1004" y="388"/>
                    </a:lnTo>
                    <a:lnTo>
                      <a:pt x="1004" y="388"/>
                    </a:lnTo>
                    <a:lnTo>
                      <a:pt x="1004" y="388"/>
                    </a:lnTo>
                    <a:lnTo>
                      <a:pt x="997" y="464"/>
                    </a:lnTo>
                    <a:lnTo>
                      <a:pt x="982" y="523"/>
                    </a:lnTo>
                    <a:lnTo>
                      <a:pt x="959" y="584"/>
                    </a:lnTo>
                    <a:lnTo>
                      <a:pt x="921" y="629"/>
                    </a:lnTo>
                    <a:lnTo>
                      <a:pt x="876" y="674"/>
                    </a:lnTo>
                    <a:lnTo>
                      <a:pt x="832" y="711"/>
                    </a:lnTo>
                    <a:lnTo>
                      <a:pt x="772" y="741"/>
                    </a:lnTo>
                    <a:lnTo>
                      <a:pt x="712" y="764"/>
                    </a:lnTo>
                    <a:lnTo>
                      <a:pt x="1041" y="1228"/>
                    </a:lnTo>
                    <a:lnTo>
                      <a:pt x="787" y="1228"/>
                    </a:lnTo>
                    <a:lnTo>
                      <a:pt x="488" y="801"/>
                    </a:lnTo>
                    <a:lnTo>
                      <a:pt x="480" y="801"/>
                    </a:lnTo>
                    <a:lnTo>
                      <a:pt x="218" y="801"/>
                    </a:lnTo>
                    <a:lnTo>
                      <a:pt x="218" y="1228"/>
                    </a:lnTo>
                    <a:lnTo>
                      <a:pt x="0" y="1228"/>
                    </a:lnTo>
                    <a:lnTo>
                      <a:pt x="0" y="0"/>
                    </a:lnTo>
                    <a:close/>
                    <a:moveTo>
                      <a:pt x="533" y="606"/>
                    </a:moveTo>
                    <a:lnTo>
                      <a:pt x="533" y="606"/>
                    </a:lnTo>
                    <a:lnTo>
                      <a:pt x="584" y="606"/>
                    </a:lnTo>
                    <a:lnTo>
                      <a:pt x="637" y="591"/>
                    </a:lnTo>
                    <a:lnTo>
                      <a:pt x="682" y="576"/>
                    </a:lnTo>
                    <a:lnTo>
                      <a:pt x="712" y="553"/>
                    </a:lnTo>
                    <a:lnTo>
                      <a:pt x="742" y="523"/>
                    </a:lnTo>
                    <a:lnTo>
                      <a:pt x="764" y="486"/>
                    </a:lnTo>
                    <a:lnTo>
                      <a:pt x="780" y="449"/>
                    </a:lnTo>
                    <a:lnTo>
                      <a:pt x="787" y="404"/>
                    </a:lnTo>
                    <a:lnTo>
                      <a:pt x="787" y="396"/>
                    </a:lnTo>
                    <a:lnTo>
                      <a:pt x="787" y="396"/>
                    </a:lnTo>
                    <a:lnTo>
                      <a:pt x="780" y="351"/>
                    </a:lnTo>
                    <a:lnTo>
                      <a:pt x="764" y="314"/>
                    </a:lnTo>
                    <a:lnTo>
                      <a:pt x="742" y="276"/>
                    </a:lnTo>
                    <a:lnTo>
                      <a:pt x="719" y="247"/>
                    </a:lnTo>
                    <a:lnTo>
                      <a:pt x="682" y="224"/>
                    </a:lnTo>
                    <a:lnTo>
                      <a:pt x="637" y="209"/>
                    </a:lnTo>
                    <a:lnTo>
                      <a:pt x="584" y="194"/>
                    </a:lnTo>
                    <a:lnTo>
                      <a:pt x="533" y="194"/>
                    </a:lnTo>
                    <a:lnTo>
                      <a:pt x="218" y="194"/>
                    </a:lnTo>
                    <a:lnTo>
                      <a:pt x="218" y="606"/>
                    </a:lnTo>
                    <a:lnTo>
                      <a:pt x="533" y="60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7" name="Freeform 28"/>
              <p:cNvSpPr>
                <a:spLocks noChangeArrowheads="1"/>
              </p:cNvSpPr>
              <p:nvPr/>
            </p:nvSpPr>
            <p:spPr bwMode="auto">
              <a:xfrm>
                <a:off x="2890838" y="7094538"/>
                <a:ext cx="461962" cy="446087"/>
              </a:xfrm>
              <a:custGeom>
                <a:avLst/>
                <a:gdLst>
                  <a:gd name="T0" fmla="*/ 539 w 1282"/>
                  <a:gd name="T1" fmla="*/ 0 h 1237"/>
                  <a:gd name="T2" fmla="*/ 742 w 1282"/>
                  <a:gd name="T3" fmla="*/ 0 h 1237"/>
                  <a:gd name="T4" fmla="*/ 1281 w 1282"/>
                  <a:gd name="T5" fmla="*/ 1236 h 1237"/>
                  <a:gd name="T6" fmla="*/ 1048 w 1282"/>
                  <a:gd name="T7" fmla="*/ 1236 h 1237"/>
                  <a:gd name="T8" fmla="*/ 929 w 1282"/>
                  <a:gd name="T9" fmla="*/ 936 h 1237"/>
                  <a:gd name="T10" fmla="*/ 345 w 1282"/>
                  <a:gd name="T11" fmla="*/ 936 h 1237"/>
                  <a:gd name="T12" fmla="*/ 217 w 1282"/>
                  <a:gd name="T13" fmla="*/ 1236 h 1237"/>
                  <a:gd name="T14" fmla="*/ 0 w 1282"/>
                  <a:gd name="T15" fmla="*/ 1236 h 1237"/>
                  <a:gd name="T16" fmla="*/ 539 w 1282"/>
                  <a:gd name="T17" fmla="*/ 0 h 1237"/>
                  <a:gd name="T18" fmla="*/ 846 w 1282"/>
                  <a:gd name="T19" fmla="*/ 749 h 1237"/>
                  <a:gd name="T20" fmla="*/ 637 w 1282"/>
                  <a:gd name="T21" fmla="*/ 255 h 1237"/>
                  <a:gd name="T22" fmla="*/ 427 w 1282"/>
                  <a:gd name="T23" fmla="*/ 749 h 1237"/>
                  <a:gd name="T24" fmla="*/ 846 w 1282"/>
                  <a:gd name="T25" fmla="*/ 749 h 1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7">
                    <a:moveTo>
                      <a:pt x="539" y="0"/>
                    </a:moveTo>
                    <a:lnTo>
                      <a:pt x="742" y="0"/>
                    </a:lnTo>
                    <a:lnTo>
                      <a:pt x="1281" y="1236"/>
                    </a:lnTo>
                    <a:lnTo>
                      <a:pt x="1048" y="1236"/>
                    </a:lnTo>
                    <a:lnTo>
                      <a:pt x="929" y="936"/>
                    </a:lnTo>
                    <a:lnTo>
                      <a:pt x="345" y="936"/>
                    </a:lnTo>
                    <a:lnTo>
                      <a:pt x="217" y="1236"/>
                    </a:lnTo>
                    <a:lnTo>
                      <a:pt x="0" y="1236"/>
                    </a:lnTo>
                    <a:lnTo>
                      <a:pt x="539" y="0"/>
                    </a:lnTo>
                    <a:close/>
                    <a:moveTo>
                      <a:pt x="846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46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8" name="Freeform 29"/>
              <p:cNvSpPr>
                <a:spLocks noChangeArrowheads="1"/>
              </p:cNvSpPr>
              <p:nvPr/>
            </p:nvSpPr>
            <p:spPr bwMode="auto">
              <a:xfrm>
                <a:off x="3449638" y="7096125"/>
                <a:ext cx="400050" cy="442913"/>
              </a:xfrm>
              <a:custGeom>
                <a:avLst/>
                <a:gdLst>
                  <a:gd name="T0" fmla="*/ 0 w 1110"/>
                  <a:gd name="T1" fmla="*/ 0 h 1229"/>
                  <a:gd name="T2" fmla="*/ 458 w 1110"/>
                  <a:gd name="T3" fmla="*/ 0 h 1229"/>
                  <a:gd name="T4" fmla="*/ 458 w 1110"/>
                  <a:gd name="T5" fmla="*/ 0 h 1229"/>
                  <a:gd name="T6" fmla="*/ 525 w 1110"/>
                  <a:gd name="T7" fmla="*/ 0 h 1229"/>
                  <a:gd name="T8" fmla="*/ 592 w 1110"/>
                  <a:gd name="T9" fmla="*/ 6 h 1229"/>
                  <a:gd name="T10" fmla="*/ 660 w 1110"/>
                  <a:gd name="T11" fmla="*/ 22 h 1229"/>
                  <a:gd name="T12" fmla="*/ 719 w 1110"/>
                  <a:gd name="T13" fmla="*/ 45 h 1229"/>
                  <a:gd name="T14" fmla="*/ 779 w 1110"/>
                  <a:gd name="T15" fmla="*/ 67 h 1229"/>
                  <a:gd name="T16" fmla="*/ 832 w 1110"/>
                  <a:gd name="T17" fmla="*/ 96 h 1229"/>
                  <a:gd name="T18" fmla="*/ 884 w 1110"/>
                  <a:gd name="T19" fmla="*/ 134 h 1229"/>
                  <a:gd name="T20" fmla="*/ 929 w 1110"/>
                  <a:gd name="T21" fmla="*/ 172 h 1229"/>
                  <a:gd name="T22" fmla="*/ 966 w 1110"/>
                  <a:gd name="T23" fmla="*/ 216 h 1229"/>
                  <a:gd name="T24" fmla="*/ 1004 w 1110"/>
                  <a:gd name="T25" fmla="*/ 261 h 1229"/>
                  <a:gd name="T26" fmla="*/ 1034 w 1110"/>
                  <a:gd name="T27" fmla="*/ 314 h 1229"/>
                  <a:gd name="T28" fmla="*/ 1064 w 1110"/>
                  <a:gd name="T29" fmla="*/ 366 h 1229"/>
                  <a:gd name="T30" fmla="*/ 1079 w 1110"/>
                  <a:gd name="T31" fmla="*/ 426 h 1229"/>
                  <a:gd name="T32" fmla="*/ 1093 w 1110"/>
                  <a:gd name="T33" fmla="*/ 486 h 1229"/>
                  <a:gd name="T34" fmla="*/ 1109 w 1110"/>
                  <a:gd name="T35" fmla="*/ 546 h 1229"/>
                  <a:gd name="T36" fmla="*/ 1109 w 1110"/>
                  <a:gd name="T37" fmla="*/ 606 h 1229"/>
                  <a:gd name="T38" fmla="*/ 1109 w 1110"/>
                  <a:gd name="T39" fmla="*/ 613 h 1229"/>
                  <a:gd name="T40" fmla="*/ 1109 w 1110"/>
                  <a:gd name="T41" fmla="*/ 613 h 1229"/>
                  <a:gd name="T42" fmla="*/ 1109 w 1110"/>
                  <a:gd name="T43" fmla="*/ 674 h 1229"/>
                  <a:gd name="T44" fmla="*/ 1093 w 1110"/>
                  <a:gd name="T45" fmla="*/ 741 h 1229"/>
                  <a:gd name="T46" fmla="*/ 1079 w 1110"/>
                  <a:gd name="T47" fmla="*/ 793 h 1229"/>
                  <a:gd name="T48" fmla="*/ 1064 w 1110"/>
                  <a:gd name="T49" fmla="*/ 853 h 1229"/>
                  <a:gd name="T50" fmla="*/ 1034 w 1110"/>
                  <a:gd name="T51" fmla="*/ 905 h 1229"/>
                  <a:gd name="T52" fmla="*/ 1004 w 1110"/>
                  <a:gd name="T53" fmla="*/ 958 h 1229"/>
                  <a:gd name="T54" fmla="*/ 966 w 1110"/>
                  <a:gd name="T55" fmla="*/ 1003 h 1229"/>
                  <a:gd name="T56" fmla="*/ 929 w 1110"/>
                  <a:gd name="T57" fmla="*/ 1048 h 1229"/>
                  <a:gd name="T58" fmla="*/ 884 w 1110"/>
                  <a:gd name="T59" fmla="*/ 1085 h 1229"/>
                  <a:gd name="T60" fmla="*/ 832 w 1110"/>
                  <a:gd name="T61" fmla="*/ 1123 h 1229"/>
                  <a:gd name="T62" fmla="*/ 779 w 1110"/>
                  <a:gd name="T63" fmla="*/ 1152 h 1229"/>
                  <a:gd name="T64" fmla="*/ 719 w 1110"/>
                  <a:gd name="T65" fmla="*/ 1175 h 1229"/>
                  <a:gd name="T66" fmla="*/ 660 w 1110"/>
                  <a:gd name="T67" fmla="*/ 1197 h 1229"/>
                  <a:gd name="T68" fmla="*/ 592 w 1110"/>
                  <a:gd name="T69" fmla="*/ 1213 h 1229"/>
                  <a:gd name="T70" fmla="*/ 525 w 1110"/>
                  <a:gd name="T71" fmla="*/ 1220 h 1229"/>
                  <a:gd name="T72" fmla="*/ 458 w 1110"/>
                  <a:gd name="T73" fmla="*/ 1228 h 1229"/>
                  <a:gd name="T74" fmla="*/ 0 w 1110"/>
                  <a:gd name="T75" fmla="*/ 1228 h 1229"/>
                  <a:gd name="T76" fmla="*/ 0 w 1110"/>
                  <a:gd name="T77" fmla="*/ 0 h 1229"/>
                  <a:gd name="T78" fmla="*/ 458 w 1110"/>
                  <a:gd name="T79" fmla="*/ 1033 h 1229"/>
                  <a:gd name="T80" fmla="*/ 458 w 1110"/>
                  <a:gd name="T81" fmla="*/ 1033 h 1229"/>
                  <a:gd name="T82" fmla="*/ 547 w 1110"/>
                  <a:gd name="T83" fmla="*/ 1017 h 1229"/>
                  <a:gd name="T84" fmla="*/ 629 w 1110"/>
                  <a:gd name="T85" fmla="*/ 995 h 1229"/>
                  <a:gd name="T86" fmla="*/ 705 w 1110"/>
                  <a:gd name="T87" fmla="*/ 958 h 1229"/>
                  <a:gd name="T88" fmla="*/ 764 w 1110"/>
                  <a:gd name="T89" fmla="*/ 913 h 1229"/>
                  <a:gd name="T90" fmla="*/ 817 w 1110"/>
                  <a:gd name="T91" fmla="*/ 853 h 1229"/>
                  <a:gd name="T92" fmla="*/ 854 w 1110"/>
                  <a:gd name="T93" fmla="*/ 778 h 1229"/>
                  <a:gd name="T94" fmla="*/ 877 w 1110"/>
                  <a:gd name="T95" fmla="*/ 703 h 1229"/>
                  <a:gd name="T96" fmla="*/ 884 w 1110"/>
                  <a:gd name="T97" fmla="*/ 613 h 1229"/>
                  <a:gd name="T98" fmla="*/ 884 w 1110"/>
                  <a:gd name="T99" fmla="*/ 613 h 1229"/>
                  <a:gd name="T100" fmla="*/ 884 w 1110"/>
                  <a:gd name="T101" fmla="*/ 613 h 1229"/>
                  <a:gd name="T102" fmla="*/ 877 w 1110"/>
                  <a:gd name="T103" fmla="*/ 523 h 1229"/>
                  <a:gd name="T104" fmla="*/ 854 w 1110"/>
                  <a:gd name="T105" fmla="*/ 449 h 1229"/>
                  <a:gd name="T106" fmla="*/ 817 w 1110"/>
                  <a:gd name="T107" fmla="*/ 374 h 1229"/>
                  <a:gd name="T108" fmla="*/ 764 w 1110"/>
                  <a:gd name="T109" fmla="*/ 314 h 1229"/>
                  <a:gd name="T110" fmla="*/ 705 w 1110"/>
                  <a:gd name="T111" fmla="*/ 261 h 1229"/>
                  <a:gd name="T112" fmla="*/ 629 w 1110"/>
                  <a:gd name="T113" fmla="*/ 224 h 1229"/>
                  <a:gd name="T114" fmla="*/ 547 w 1110"/>
                  <a:gd name="T115" fmla="*/ 202 h 1229"/>
                  <a:gd name="T116" fmla="*/ 458 w 1110"/>
                  <a:gd name="T117" fmla="*/ 194 h 1229"/>
                  <a:gd name="T118" fmla="*/ 217 w 1110"/>
                  <a:gd name="T119" fmla="*/ 194 h 1229"/>
                  <a:gd name="T120" fmla="*/ 217 w 1110"/>
                  <a:gd name="T121" fmla="*/ 1033 h 1229"/>
                  <a:gd name="T122" fmla="*/ 458 w 1110"/>
                  <a:gd name="T123" fmla="*/ 1033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10" h="1229">
                    <a:moveTo>
                      <a:pt x="0" y="0"/>
                    </a:moveTo>
                    <a:lnTo>
                      <a:pt x="458" y="0"/>
                    </a:lnTo>
                    <a:lnTo>
                      <a:pt x="458" y="0"/>
                    </a:lnTo>
                    <a:lnTo>
                      <a:pt x="525" y="0"/>
                    </a:lnTo>
                    <a:lnTo>
                      <a:pt x="592" y="6"/>
                    </a:lnTo>
                    <a:lnTo>
                      <a:pt x="660" y="22"/>
                    </a:lnTo>
                    <a:lnTo>
                      <a:pt x="719" y="45"/>
                    </a:lnTo>
                    <a:lnTo>
                      <a:pt x="779" y="67"/>
                    </a:lnTo>
                    <a:lnTo>
                      <a:pt x="832" y="96"/>
                    </a:lnTo>
                    <a:lnTo>
                      <a:pt x="884" y="134"/>
                    </a:lnTo>
                    <a:lnTo>
                      <a:pt x="929" y="172"/>
                    </a:lnTo>
                    <a:lnTo>
                      <a:pt x="966" y="216"/>
                    </a:lnTo>
                    <a:lnTo>
                      <a:pt x="1004" y="261"/>
                    </a:lnTo>
                    <a:lnTo>
                      <a:pt x="1034" y="314"/>
                    </a:lnTo>
                    <a:lnTo>
                      <a:pt x="1064" y="366"/>
                    </a:lnTo>
                    <a:lnTo>
                      <a:pt x="1079" y="426"/>
                    </a:lnTo>
                    <a:lnTo>
                      <a:pt x="1093" y="486"/>
                    </a:lnTo>
                    <a:lnTo>
                      <a:pt x="1109" y="546"/>
                    </a:lnTo>
                    <a:lnTo>
                      <a:pt x="1109" y="606"/>
                    </a:lnTo>
                    <a:lnTo>
                      <a:pt x="1109" y="613"/>
                    </a:lnTo>
                    <a:lnTo>
                      <a:pt x="1109" y="613"/>
                    </a:lnTo>
                    <a:lnTo>
                      <a:pt x="1109" y="674"/>
                    </a:lnTo>
                    <a:lnTo>
                      <a:pt x="1093" y="741"/>
                    </a:lnTo>
                    <a:lnTo>
                      <a:pt x="1079" y="793"/>
                    </a:lnTo>
                    <a:lnTo>
                      <a:pt x="1064" y="853"/>
                    </a:lnTo>
                    <a:lnTo>
                      <a:pt x="1034" y="905"/>
                    </a:lnTo>
                    <a:lnTo>
                      <a:pt x="1004" y="958"/>
                    </a:lnTo>
                    <a:lnTo>
                      <a:pt x="966" y="1003"/>
                    </a:lnTo>
                    <a:lnTo>
                      <a:pt x="929" y="1048"/>
                    </a:lnTo>
                    <a:lnTo>
                      <a:pt x="884" y="1085"/>
                    </a:lnTo>
                    <a:lnTo>
                      <a:pt x="832" y="1123"/>
                    </a:lnTo>
                    <a:lnTo>
                      <a:pt x="779" y="1152"/>
                    </a:lnTo>
                    <a:lnTo>
                      <a:pt x="719" y="1175"/>
                    </a:lnTo>
                    <a:lnTo>
                      <a:pt x="660" y="1197"/>
                    </a:lnTo>
                    <a:lnTo>
                      <a:pt x="592" y="1213"/>
                    </a:lnTo>
                    <a:lnTo>
                      <a:pt x="525" y="1220"/>
                    </a:lnTo>
                    <a:lnTo>
                      <a:pt x="458" y="1228"/>
                    </a:lnTo>
                    <a:lnTo>
                      <a:pt x="0" y="1228"/>
                    </a:lnTo>
                    <a:lnTo>
                      <a:pt x="0" y="0"/>
                    </a:lnTo>
                    <a:close/>
                    <a:moveTo>
                      <a:pt x="458" y="1033"/>
                    </a:moveTo>
                    <a:lnTo>
                      <a:pt x="458" y="1033"/>
                    </a:lnTo>
                    <a:lnTo>
                      <a:pt x="547" y="1017"/>
                    </a:lnTo>
                    <a:lnTo>
                      <a:pt x="629" y="995"/>
                    </a:lnTo>
                    <a:lnTo>
                      <a:pt x="705" y="958"/>
                    </a:lnTo>
                    <a:lnTo>
                      <a:pt x="764" y="913"/>
                    </a:lnTo>
                    <a:lnTo>
                      <a:pt x="817" y="853"/>
                    </a:lnTo>
                    <a:lnTo>
                      <a:pt x="854" y="778"/>
                    </a:lnTo>
                    <a:lnTo>
                      <a:pt x="877" y="703"/>
                    </a:lnTo>
                    <a:lnTo>
                      <a:pt x="884" y="613"/>
                    </a:lnTo>
                    <a:lnTo>
                      <a:pt x="884" y="613"/>
                    </a:lnTo>
                    <a:lnTo>
                      <a:pt x="884" y="613"/>
                    </a:lnTo>
                    <a:lnTo>
                      <a:pt x="877" y="523"/>
                    </a:lnTo>
                    <a:lnTo>
                      <a:pt x="854" y="449"/>
                    </a:lnTo>
                    <a:lnTo>
                      <a:pt x="817" y="374"/>
                    </a:lnTo>
                    <a:lnTo>
                      <a:pt x="764" y="314"/>
                    </a:lnTo>
                    <a:lnTo>
                      <a:pt x="705" y="261"/>
                    </a:lnTo>
                    <a:lnTo>
                      <a:pt x="629" y="224"/>
                    </a:lnTo>
                    <a:lnTo>
                      <a:pt x="547" y="202"/>
                    </a:lnTo>
                    <a:lnTo>
                      <a:pt x="458" y="194"/>
                    </a:lnTo>
                    <a:lnTo>
                      <a:pt x="217" y="194"/>
                    </a:lnTo>
                    <a:lnTo>
                      <a:pt x="217" y="1033"/>
                    </a:lnTo>
                    <a:lnTo>
                      <a:pt x="458" y="1033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9" name="Freeform 30"/>
              <p:cNvSpPr>
                <a:spLocks noChangeArrowheads="1"/>
              </p:cNvSpPr>
              <p:nvPr/>
            </p:nvSpPr>
            <p:spPr bwMode="auto">
              <a:xfrm>
                <a:off x="3902075" y="7094538"/>
                <a:ext cx="460375" cy="446087"/>
              </a:xfrm>
              <a:custGeom>
                <a:avLst/>
                <a:gdLst>
                  <a:gd name="T0" fmla="*/ 539 w 1281"/>
                  <a:gd name="T1" fmla="*/ 0 h 1237"/>
                  <a:gd name="T2" fmla="*/ 741 w 1281"/>
                  <a:gd name="T3" fmla="*/ 0 h 1237"/>
                  <a:gd name="T4" fmla="*/ 1280 w 1281"/>
                  <a:gd name="T5" fmla="*/ 1236 h 1237"/>
                  <a:gd name="T6" fmla="*/ 1048 w 1281"/>
                  <a:gd name="T7" fmla="*/ 1236 h 1237"/>
                  <a:gd name="T8" fmla="*/ 928 w 1281"/>
                  <a:gd name="T9" fmla="*/ 936 h 1237"/>
                  <a:gd name="T10" fmla="*/ 344 w 1281"/>
                  <a:gd name="T11" fmla="*/ 936 h 1237"/>
                  <a:gd name="T12" fmla="*/ 216 w 1281"/>
                  <a:gd name="T13" fmla="*/ 1236 h 1237"/>
                  <a:gd name="T14" fmla="*/ 0 w 1281"/>
                  <a:gd name="T15" fmla="*/ 1236 h 1237"/>
                  <a:gd name="T16" fmla="*/ 539 w 1281"/>
                  <a:gd name="T17" fmla="*/ 0 h 1237"/>
                  <a:gd name="T18" fmla="*/ 845 w 1281"/>
                  <a:gd name="T19" fmla="*/ 749 h 1237"/>
                  <a:gd name="T20" fmla="*/ 636 w 1281"/>
                  <a:gd name="T21" fmla="*/ 255 h 1237"/>
                  <a:gd name="T22" fmla="*/ 426 w 1281"/>
                  <a:gd name="T23" fmla="*/ 749 h 1237"/>
                  <a:gd name="T24" fmla="*/ 845 w 1281"/>
                  <a:gd name="T25" fmla="*/ 749 h 1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1" h="1237">
                    <a:moveTo>
                      <a:pt x="539" y="0"/>
                    </a:moveTo>
                    <a:lnTo>
                      <a:pt x="741" y="0"/>
                    </a:lnTo>
                    <a:lnTo>
                      <a:pt x="1280" y="1236"/>
                    </a:lnTo>
                    <a:lnTo>
                      <a:pt x="1048" y="1236"/>
                    </a:lnTo>
                    <a:lnTo>
                      <a:pt x="928" y="936"/>
                    </a:lnTo>
                    <a:lnTo>
                      <a:pt x="344" y="936"/>
                    </a:lnTo>
                    <a:lnTo>
                      <a:pt x="216" y="1236"/>
                    </a:lnTo>
                    <a:lnTo>
                      <a:pt x="0" y="1236"/>
                    </a:lnTo>
                    <a:lnTo>
                      <a:pt x="539" y="0"/>
                    </a:lnTo>
                    <a:close/>
                    <a:moveTo>
                      <a:pt x="845" y="749"/>
                    </a:moveTo>
                    <a:lnTo>
                      <a:pt x="636" y="255"/>
                    </a:lnTo>
                    <a:lnTo>
                      <a:pt x="426" y="749"/>
                    </a:lnTo>
                    <a:lnTo>
                      <a:pt x="845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0" name="Freeform 31"/>
              <p:cNvSpPr>
                <a:spLocks noChangeArrowheads="1"/>
              </p:cNvSpPr>
              <p:nvPr/>
            </p:nvSpPr>
            <p:spPr bwMode="auto">
              <a:xfrm>
                <a:off x="4375150" y="7096125"/>
                <a:ext cx="358775" cy="442913"/>
              </a:xfrm>
              <a:custGeom>
                <a:avLst/>
                <a:gdLst>
                  <a:gd name="T0" fmla="*/ 389 w 997"/>
                  <a:gd name="T1" fmla="*/ 202 h 1229"/>
                  <a:gd name="T2" fmla="*/ 0 w 997"/>
                  <a:gd name="T3" fmla="*/ 202 h 1229"/>
                  <a:gd name="T4" fmla="*/ 0 w 997"/>
                  <a:gd name="T5" fmla="*/ 0 h 1229"/>
                  <a:gd name="T6" fmla="*/ 996 w 997"/>
                  <a:gd name="T7" fmla="*/ 0 h 1229"/>
                  <a:gd name="T8" fmla="*/ 996 w 997"/>
                  <a:gd name="T9" fmla="*/ 202 h 1229"/>
                  <a:gd name="T10" fmla="*/ 607 w 997"/>
                  <a:gd name="T11" fmla="*/ 202 h 1229"/>
                  <a:gd name="T12" fmla="*/ 607 w 997"/>
                  <a:gd name="T13" fmla="*/ 1228 h 1229"/>
                  <a:gd name="T14" fmla="*/ 389 w 997"/>
                  <a:gd name="T15" fmla="*/ 1228 h 1229"/>
                  <a:gd name="T16" fmla="*/ 389 w 997"/>
                  <a:gd name="T17" fmla="*/ 202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7" h="1229">
                    <a:moveTo>
                      <a:pt x="389" y="202"/>
                    </a:moveTo>
                    <a:lnTo>
                      <a:pt x="0" y="202"/>
                    </a:lnTo>
                    <a:lnTo>
                      <a:pt x="0" y="0"/>
                    </a:lnTo>
                    <a:lnTo>
                      <a:pt x="996" y="0"/>
                    </a:lnTo>
                    <a:lnTo>
                      <a:pt x="996" y="202"/>
                    </a:lnTo>
                    <a:lnTo>
                      <a:pt x="607" y="202"/>
                    </a:lnTo>
                    <a:lnTo>
                      <a:pt x="607" y="1228"/>
                    </a:lnTo>
                    <a:lnTo>
                      <a:pt x="389" y="1228"/>
                    </a:lnTo>
                    <a:lnTo>
                      <a:pt x="389" y="202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1" name="Freeform 32"/>
              <p:cNvSpPr>
                <a:spLocks noChangeArrowheads="1"/>
              </p:cNvSpPr>
              <p:nvPr/>
            </p:nvSpPr>
            <p:spPr bwMode="auto">
              <a:xfrm>
                <a:off x="4746625" y="7094538"/>
                <a:ext cx="460375" cy="446087"/>
              </a:xfrm>
              <a:custGeom>
                <a:avLst/>
                <a:gdLst>
                  <a:gd name="T0" fmla="*/ 539 w 1280"/>
                  <a:gd name="T1" fmla="*/ 0 h 1237"/>
                  <a:gd name="T2" fmla="*/ 741 w 1280"/>
                  <a:gd name="T3" fmla="*/ 0 h 1237"/>
                  <a:gd name="T4" fmla="*/ 1279 w 1280"/>
                  <a:gd name="T5" fmla="*/ 1236 h 1237"/>
                  <a:gd name="T6" fmla="*/ 1047 w 1280"/>
                  <a:gd name="T7" fmla="*/ 1236 h 1237"/>
                  <a:gd name="T8" fmla="*/ 927 w 1280"/>
                  <a:gd name="T9" fmla="*/ 936 h 1237"/>
                  <a:gd name="T10" fmla="*/ 344 w 1280"/>
                  <a:gd name="T11" fmla="*/ 936 h 1237"/>
                  <a:gd name="T12" fmla="*/ 217 w 1280"/>
                  <a:gd name="T13" fmla="*/ 1236 h 1237"/>
                  <a:gd name="T14" fmla="*/ 0 w 1280"/>
                  <a:gd name="T15" fmla="*/ 1236 h 1237"/>
                  <a:gd name="T16" fmla="*/ 539 w 1280"/>
                  <a:gd name="T17" fmla="*/ 0 h 1237"/>
                  <a:gd name="T18" fmla="*/ 845 w 1280"/>
                  <a:gd name="T19" fmla="*/ 749 h 1237"/>
                  <a:gd name="T20" fmla="*/ 636 w 1280"/>
                  <a:gd name="T21" fmla="*/ 255 h 1237"/>
                  <a:gd name="T22" fmla="*/ 426 w 1280"/>
                  <a:gd name="T23" fmla="*/ 749 h 1237"/>
                  <a:gd name="T24" fmla="*/ 845 w 1280"/>
                  <a:gd name="T25" fmla="*/ 749 h 1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0" h="1237">
                    <a:moveTo>
                      <a:pt x="539" y="0"/>
                    </a:moveTo>
                    <a:lnTo>
                      <a:pt x="741" y="0"/>
                    </a:lnTo>
                    <a:lnTo>
                      <a:pt x="1279" y="1236"/>
                    </a:lnTo>
                    <a:lnTo>
                      <a:pt x="1047" y="1236"/>
                    </a:lnTo>
                    <a:lnTo>
                      <a:pt x="927" y="936"/>
                    </a:lnTo>
                    <a:lnTo>
                      <a:pt x="344" y="936"/>
                    </a:lnTo>
                    <a:lnTo>
                      <a:pt x="217" y="1236"/>
                    </a:lnTo>
                    <a:lnTo>
                      <a:pt x="0" y="1236"/>
                    </a:lnTo>
                    <a:lnTo>
                      <a:pt x="539" y="0"/>
                    </a:lnTo>
                    <a:close/>
                    <a:moveTo>
                      <a:pt x="845" y="749"/>
                    </a:moveTo>
                    <a:lnTo>
                      <a:pt x="636" y="255"/>
                    </a:lnTo>
                    <a:lnTo>
                      <a:pt x="426" y="749"/>
                    </a:lnTo>
                    <a:lnTo>
                      <a:pt x="845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2" name="Freeform 33"/>
              <p:cNvSpPr>
                <a:spLocks noChangeArrowheads="1"/>
              </p:cNvSpPr>
              <p:nvPr/>
            </p:nvSpPr>
            <p:spPr bwMode="auto">
              <a:xfrm>
                <a:off x="5484813" y="7088188"/>
                <a:ext cx="404812" cy="458787"/>
              </a:xfrm>
              <a:custGeom>
                <a:avLst/>
                <a:gdLst>
                  <a:gd name="T0" fmla="*/ 0 w 1125"/>
                  <a:gd name="T1" fmla="*/ 636 h 1274"/>
                  <a:gd name="T2" fmla="*/ 0 w 1125"/>
                  <a:gd name="T3" fmla="*/ 569 h 1274"/>
                  <a:gd name="T4" fmla="*/ 23 w 1125"/>
                  <a:gd name="T5" fmla="*/ 449 h 1274"/>
                  <a:gd name="T6" fmla="*/ 68 w 1125"/>
                  <a:gd name="T7" fmla="*/ 329 h 1274"/>
                  <a:gd name="T8" fmla="*/ 135 w 1125"/>
                  <a:gd name="T9" fmla="*/ 232 h 1274"/>
                  <a:gd name="T10" fmla="*/ 217 w 1125"/>
                  <a:gd name="T11" fmla="*/ 142 h 1274"/>
                  <a:gd name="T12" fmla="*/ 323 w 1125"/>
                  <a:gd name="T13" fmla="*/ 74 h 1274"/>
                  <a:gd name="T14" fmla="*/ 435 w 1125"/>
                  <a:gd name="T15" fmla="*/ 29 h 1274"/>
                  <a:gd name="T16" fmla="*/ 562 w 1125"/>
                  <a:gd name="T17" fmla="*/ 0 h 1274"/>
                  <a:gd name="T18" fmla="*/ 629 w 1125"/>
                  <a:gd name="T19" fmla="*/ 0 h 1274"/>
                  <a:gd name="T20" fmla="*/ 787 w 1125"/>
                  <a:gd name="T21" fmla="*/ 15 h 1274"/>
                  <a:gd name="T22" fmla="*/ 914 w 1125"/>
                  <a:gd name="T23" fmla="*/ 52 h 1274"/>
                  <a:gd name="T24" fmla="*/ 1019 w 1125"/>
                  <a:gd name="T25" fmla="*/ 112 h 1274"/>
                  <a:gd name="T26" fmla="*/ 1109 w 1125"/>
                  <a:gd name="T27" fmla="*/ 195 h 1274"/>
                  <a:gd name="T28" fmla="*/ 974 w 1125"/>
                  <a:gd name="T29" fmla="*/ 352 h 1274"/>
                  <a:gd name="T30" fmla="*/ 817 w 1125"/>
                  <a:gd name="T31" fmla="*/ 239 h 1274"/>
                  <a:gd name="T32" fmla="*/ 727 w 1125"/>
                  <a:gd name="T33" fmla="*/ 209 h 1274"/>
                  <a:gd name="T34" fmla="*/ 629 w 1125"/>
                  <a:gd name="T35" fmla="*/ 195 h 1274"/>
                  <a:gd name="T36" fmla="*/ 584 w 1125"/>
                  <a:gd name="T37" fmla="*/ 202 h 1274"/>
                  <a:gd name="T38" fmla="*/ 464 w 1125"/>
                  <a:gd name="T39" fmla="*/ 232 h 1274"/>
                  <a:gd name="T40" fmla="*/ 337 w 1125"/>
                  <a:gd name="T41" fmla="*/ 322 h 1274"/>
                  <a:gd name="T42" fmla="*/ 255 w 1125"/>
                  <a:gd name="T43" fmla="*/ 464 h 1274"/>
                  <a:gd name="T44" fmla="*/ 225 w 1125"/>
                  <a:gd name="T45" fmla="*/ 629 h 1274"/>
                  <a:gd name="T46" fmla="*/ 225 w 1125"/>
                  <a:gd name="T47" fmla="*/ 636 h 1274"/>
                  <a:gd name="T48" fmla="*/ 255 w 1125"/>
                  <a:gd name="T49" fmla="*/ 801 h 1274"/>
                  <a:gd name="T50" fmla="*/ 337 w 1125"/>
                  <a:gd name="T51" fmla="*/ 944 h 1274"/>
                  <a:gd name="T52" fmla="*/ 464 w 1125"/>
                  <a:gd name="T53" fmla="*/ 1034 h 1274"/>
                  <a:gd name="T54" fmla="*/ 584 w 1125"/>
                  <a:gd name="T55" fmla="*/ 1071 h 1274"/>
                  <a:gd name="T56" fmla="*/ 629 w 1125"/>
                  <a:gd name="T57" fmla="*/ 1071 h 1274"/>
                  <a:gd name="T58" fmla="*/ 734 w 1125"/>
                  <a:gd name="T59" fmla="*/ 1063 h 1274"/>
                  <a:gd name="T60" fmla="*/ 824 w 1125"/>
                  <a:gd name="T61" fmla="*/ 1026 h 1274"/>
                  <a:gd name="T62" fmla="*/ 907 w 1125"/>
                  <a:gd name="T63" fmla="*/ 981 h 1274"/>
                  <a:gd name="T64" fmla="*/ 1124 w 1125"/>
                  <a:gd name="T65" fmla="*/ 1056 h 1274"/>
                  <a:gd name="T66" fmla="*/ 1071 w 1125"/>
                  <a:gd name="T67" fmla="*/ 1101 h 1274"/>
                  <a:gd name="T68" fmla="*/ 966 w 1125"/>
                  <a:gd name="T69" fmla="*/ 1183 h 1274"/>
                  <a:gd name="T70" fmla="*/ 846 w 1125"/>
                  <a:gd name="T71" fmla="*/ 1236 h 1274"/>
                  <a:gd name="T72" fmla="*/ 705 w 1125"/>
                  <a:gd name="T73" fmla="*/ 1265 h 1274"/>
                  <a:gd name="T74" fmla="*/ 621 w 1125"/>
                  <a:gd name="T75" fmla="*/ 1273 h 1274"/>
                  <a:gd name="T76" fmla="*/ 495 w 1125"/>
                  <a:gd name="T77" fmla="*/ 1258 h 1274"/>
                  <a:gd name="T78" fmla="*/ 374 w 1125"/>
                  <a:gd name="T79" fmla="*/ 1220 h 1274"/>
                  <a:gd name="T80" fmla="*/ 270 w 1125"/>
                  <a:gd name="T81" fmla="*/ 1161 h 1274"/>
                  <a:gd name="T82" fmla="*/ 180 w 1125"/>
                  <a:gd name="T83" fmla="*/ 1085 h 1274"/>
                  <a:gd name="T84" fmla="*/ 105 w 1125"/>
                  <a:gd name="T85" fmla="*/ 996 h 1274"/>
                  <a:gd name="T86" fmla="*/ 45 w 1125"/>
                  <a:gd name="T87" fmla="*/ 883 h 1274"/>
                  <a:gd name="T88" fmla="*/ 8 w 1125"/>
                  <a:gd name="T89" fmla="*/ 764 h 1274"/>
                  <a:gd name="T90" fmla="*/ 0 w 1125"/>
                  <a:gd name="T91" fmla="*/ 636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5" h="1274">
                    <a:moveTo>
                      <a:pt x="0" y="636"/>
                    </a:moveTo>
                    <a:lnTo>
                      <a:pt x="0" y="636"/>
                    </a:lnTo>
                    <a:lnTo>
                      <a:pt x="0" y="636"/>
                    </a:lnTo>
                    <a:lnTo>
                      <a:pt x="0" y="569"/>
                    </a:lnTo>
                    <a:lnTo>
                      <a:pt x="8" y="509"/>
                    </a:lnTo>
                    <a:lnTo>
                      <a:pt x="23" y="449"/>
                    </a:lnTo>
                    <a:lnTo>
                      <a:pt x="45" y="389"/>
                    </a:lnTo>
                    <a:lnTo>
                      <a:pt x="68" y="329"/>
                    </a:lnTo>
                    <a:lnTo>
                      <a:pt x="98" y="277"/>
                    </a:lnTo>
                    <a:lnTo>
                      <a:pt x="135" y="232"/>
                    </a:lnTo>
                    <a:lnTo>
                      <a:pt x="172" y="187"/>
                    </a:lnTo>
                    <a:lnTo>
                      <a:pt x="217" y="142"/>
                    </a:lnTo>
                    <a:lnTo>
                      <a:pt x="270" y="112"/>
                    </a:lnTo>
                    <a:lnTo>
                      <a:pt x="323" y="74"/>
                    </a:lnTo>
                    <a:lnTo>
                      <a:pt x="374" y="52"/>
                    </a:lnTo>
                    <a:lnTo>
                      <a:pt x="435" y="29"/>
                    </a:lnTo>
                    <a:lnTo>
                      <a:pt x="495" y="15"/>
                    </a:lnTo>
                    <a:lnTo>
                      <a:pt x="562" y="0"/>
                    </a:lnTo>
                    <a:lnTo>
                      <a:pt x="629" y="0"/>
                    </a:lnTo>
                    <a:lnTo>
                      <a:pt x="629" y="0"/>
                    </a:lnTo>
                    <a:lnTo>
                      <a:pt x="711" y="0"/>
                    </a:lnTo>
                    <a:lnTo>
                      <a:pt x="787" y="15"/>
                    </a:lnTo>
                    <a:lnTo>
                      <a:pt x="854" y="29"/>
                    </a:lnTo>
                    <a:lnTo>
                      <a:pt x="914" y="52"/>
                    </a:lnTo>
                    <a:lnTo>
                      <a:pt x="966" y="82"/>
                    </a:lnTo>
                    <a:lnTo>
                      <a:pt x="1019" y="112"/>
                    </a:lnTo>
                    <a:lnTo>
                      <a:pt x="1064" y="150"/>
                    </a:lnTo>
                    <a:lnTo>
                      <a:pt x="1109" y="195"/>
                    </a:lnTo>
                    <a:lnTo>
                      <a:pt x="974" y="352"/>
                    </a:lnTo>
                    <a:lnTo>
                      <a:pt x="974" y="352"/>
                    </a:lnTo>
                    <a:lnTo>
                      <a:pt x="899" y="292"/>
                    </a:lnTo>
                    <a:lnTo>
                      <a:pt x="817" y="239"/>
                    </a:lnTo>
                    <a:lnTo>
                      <a:pt x="772" y="225"/>
                    </a:lnTo>
                    <a:lnTo>
                      <a:pt x="727" y="209"/>
                    </a:lnTo>
                    <a:lnTo>
                      <a:pt x="682" y="202"/>
                    </a:lnTo>
                    <a:lnTo>
                      <a:pt x="629" y="195"/>
                    </a:lnTo>
                    <a:lnTo>
                      <a:pt x="629" y="195"/>
                    </a:lnTo>
                    <a:lnTo>
                      <a:pt x="584" y="202"/>
                    </a:lnTo>
                    <a:lnTo>
                      <a:pt x="547" y="209"/>
                    </a:lnTo>
                    <a:lnTo>
                      <a:pt x="464" y="232"/>
                    </a:lnTo>
                    <a:lnTo>
                      <a:pt x="397" y="270"/>
                    </a:lnTo>
                    <a:lnTo>
                      <a:pt x="337" y="322"/>
                    </a:lnTo>
                    <a:lnTo>
                      <a:pt x="292" y="389"/>
                    </a:lnTo>
                    <a:lnTo>
                      <a:pt x="255" y="464"/>
                    </a:lnTo>
                    <a:lnTo>
                      <a:pt x="233" y="546"/>
                    </a:lnTo>
                    <a:lnTo>
                      <a:pt x="225" y="629"/>
                    </a:lnTo>
                    <a:lnTo>
                      <a:pt x="225" y="636"/>
                    </a:lnTo>
                    <a:lnTo>
                      <a:pt x="225" y="636"/>
                    </a:lnTo>
                    <a:lnTo>
                      <a:pt x="233" y="719"/>
                    </a:lnTo>
                    <a:lnTo>
                      <a:pt x="255" y="801"/>
                    </a:lnTo>
                    <a:lnTo>
                      <a:pt x="292" y="876"/>
                    </a:lnTo>
                    <a:lnTo>
                      <a:pt x="337" y="944"/>
                    </a:lnTo>
                    <a:lnTo>
                      <a:pt x="397" y="996"/>
                    </a:lnTo>
                    <a:lnTo>
                      <a:pt x="464" y="1034"/>
                    </a:lnTo>
                    <a:lnTo>
                      <a:pt x="547" y="1063"/>
                    </a:lnTo>
                    <a:lnTo>
                      <a:pt x="584" y="1071"/>
                    </a:lnTo>
                    <a:lnTo>
                      <a:pt x="629" y="1071"/>
                    </a:lnTo>
                    <a:lnTo>
                      <a:pt x="629" y="1071"/>
                    </a:lnTo>
                    <a:lnTo>
                      <a:pt x="682" y="1071"/>
                    </a:lnTo>
                    <a:lnTo>
                      <a:pt x="734" y="1063"/>
                    </a:lnTo>
                    <a:lnTo>
                      <a:pt x="779" y="1048"/>
                    </a:lnTo>
                    <a:lnTo>
                      <a:pt x="824" y="1026"/>
                    </a:lnTo>
                    <a:lnTo>
                      <a:pt x="862" y="1003"/>
                    </a:lnTo>
                    <a:lnTo>
                      <a:pt x="907" y="981"/>
                    </a:lnTo>
                    <a:lnTo>
                      <a:pt x="981" y="914"/>
                    </a:lnTo>
                    <a:lnTo>
                      <a:pt x="1124" y="1056"/>
                    </a:lnTo>
                    <a:lnTo>
                      <a:pt x="1124" y="1056"/>
                    </a:lnTo>
                    <a:lnTo>
                      <a:pt x="1071" y="1101"/>
                    </a:lnTo>
                    <a:lnTo>
                      <a:pt x="1019" y="1146"/>
                    </a:lnTo>
                    <a:lnTo>
                      <a:pt x="966" y="1183"/>
                    </a:lnTo>
                    <a:lnTo>
                      <a:pt x="907" y="1213"/>
                    </a:lnTo>
                    <a:lnTo>
                      <a:pt x="846" y="1236"/>
                    </a:lnTo>
                    <a:lnTo>
                      <a:pt x="779" y="1258"/>
                    </a:lnTo>
                    <a:lnTo>
                      <a:pt x="705" y="1265"/>
                    </a:lnTo>
                    <a:lnTo>
                      <a:pt x="621" y="1273"/>
                    </a:lnTo>
                    <a:lnTo>
                      <a:pt x="621" y="1273"/>
                    </a:lnTo>
                    <a:lnTo>
                      <a:pt x="554" y="1265"/>
                    </a:lnTo>
                    <a:lnTo>
                      <a:pt x="495" y="1258"/>
                    </a:lnTo>
                    <a:lnTo>
                      <a:pt x="435" y="1243"/>
                    </a:lnTo>
                    <a:lnTo>
                      <a:pt x="374" y="1220"/>
                    </a:lnTo>
                    <a:lnTo>
                      <a:pt x="323" y="1191"/>
                    </a:lnTo>
                    <a:lnTo>
                      <a:pt x="270" y="1161"/>
                    </a:lnTo>
                    <a:lnTo>
                      <a:pt x="217" y="1124"/>
                    </a:lnTo>
                    <a:lnTo>
                      <a:pt x="180" y="1085"/>
                    </a:lnTo>
                    <a:lnTo>
                      <a:pt x="135" y="1040"/>
                    </a:lnTo>
                    <a:lnTo>
                      <a:pt x="105" y="996"/>
                    </a:lnTo>
                    <a:lnTo>
                      <a:pt x="75" y="944"/>
                    </a:lnTo>
                    <a:lnTo>
                      <a:pt x="45" y="883"/>
                    </a:lnTo>
                    <a:lnTo>
                      <a:pt x="23" y="831"/>
                    </a:lnTo>
                    <a:lnTo>
                      <a:pt x="8" y="764"/>
                    </a:lnTo>
                    <a:lnTo>
                      <a:pt x="0" y="703"/>
                    </a:lnTo>
                    <a:lnTo>
                      <a:pt x="0" y="636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3" name="Freeform 34"/>
              <p:cNvSpPr>
                <a:spLocks noChangeArrowheads="1"/>
              </p:cNvSpPr>
              <p:nvPr/>
            </p:nvSpPr>
            <p:spPr bwMode="auto">
              <a:xfrm>
                <a:off x="5959475" y="7088188"/>
                <a:ext cx="461963" cy="458787"/>
              </a:xfrm>
              <a:custGeom>
                <a:avLst/>
                <a:gdLst>
                  <a:gd name="T0" fmla="*/ 0 w 1282"/>
                  <a:gd name="T1" fmla="*/ 636 h 1274"/>
                  <a:gd name="T2" fmla="*/ 0 w 1282"/>
                  <a:gd name="T3" fmla="*/ 569 h 1274"/>
                  <a:gd name="T4" fmla="*/ 30 w 1282"/>
                  <a:gd name="T5" fmla="*/ 449 h 1274"/>
                  <a:gd name="T6" fmla="*/ 75 w 1282"/>
                  <a:gd name="T7" fmla="*/ 337 h 1274"/>
                  <a:gd name="T8" fmla="*/ 143 w 1282"/>
                  <a:gd name="T9" fmla="*/ 232 h 1274"/>
                  <a:gd name="T10" fmla="*/ 225 w 1282"/>
                  <a:gd name="T11" fmla="*/ 150 h 1274"/>
                  <a:gd name="T12" fmla="*/ 330 w 1282"/>
                  <a:gd name="T13" fmla="*/ 74 h 1274"/>
                  <a:gd name="T14" fmla="*/ 442 w 1282"/>
                  <a:gd name="T15" fmla="*/ 29 h 1274"/>
                  <a:gd name="T16" fmla="*/ 577 w 1282"/>
                  <a:gd name="T17" fmla="*/ 0 h 1274"/>
                  <a:gd name="T18" fmla="*/ 645 w 1282"/>
                  <a:gd name="T19" fmla="*/ 0 h 1274"/>
                  <a:gd name="T20" fmla="*/ 780 w 1282"/>
                  <a:gd name="T21" fmla="*/ 15 h 1274"/>
                  <a:gd name="T22" fmla="*/ 906 w 1282"/>
                  <a:gd name="T23" fmla="*/ 52 h 1274"/>
                  <a:gd name="T24" fmla="*/ 1011 w 1282"/>
                  <a:gd name="T25" fmla="*/ 112 h 1274"/>
                  <a:gd name="T26" fmla="*/ 1109 w 1282"/>
                  <a:gd name="T27" fmla="*/ 187 h 1274"/>
                  <a:gd name="T28" fmla="*/ 1184 w 1282"/>
                  <a:gd name="T29" fmla="*/ 277 h 1274"/>
                  <a:gd name="T30" fmla="*/ 1236 w 1282"/>
                  <a:gd name="T31" fmla="*/ 389 h 1274"/>
                  <a:gd name="T32" fmla="*/ 1274 w 1282"/>
                  <a:gd name="T33" fmla="*/ 501 h 1274"/>
                  <a:gd name="T34" fmla="*/ 1281 w 1282"/>
                  <a:gd name="T35" fmla="*/ 629 h 1274"/>
                  <a:gd name="T36" fmla="*/ 1281 w 1282"/>
                  <a:gd name="T37" fmla="*/ 636 h 1274"/>
                  <a:gd name="T38" fmla="*/ 1274 w 1282"/>
                  <a:gd name="T39" fmla="*/ 764 h 1274"/>
                  <a:gd name="T40" fmla="*/ 1236 w 1282"/>
                  <a:gd name="T41" fmla="*/ 876 h 1274"/>
                  <a:gd name="T42" fmla="*/ 1184 w 1282"/>
                  <a:gd name="T43" fmla="*/ 989 h 1274"/>
                  <a:gd name="T44" fmla="*/ 1101 w 1282"/>
                  <a:gd name="T45" fmla="*/ 1079 h 1274"/>
                  <a:gd name="T46" fmla="*/ 1011 w 1282"/>
                  <a:gd name="T47" fmla="*/ 1161 h 1274"/>
                  <a:gd name="T48" fmla="*/ 899 w 1282"/>
                  <a:gd name="T49" fmla="*/ 1220 h 1274"/>
                  <a:gd name="T50" fmla="*/ 780 w 1282"/>
                  <a:gd name="T51" fmla="*/ 1258 h 1274"/>
                  <a:gd name="T52" fmla="*/ 645 w 1282"/>
                  <a:gd name="T53" fmla="*/ 1273 h 1274"/>
                  <a:gd name="T54" fmla="*/ 569 w 1282"/>
                  <a:gd name="T55" fmla="*/ 1265 h 1274"/>
                  <a:gd name="T56" fmla="*/ 442 w 1282"/>
                  <a:gd name="T57" fmla="*/ 1243 h 1274"/>
                  <a:gd name="T58" fmla="*/ 322 w 1282"/>
                  <a:gd name="T59" fmla="*/ 1191 h 1274"/>
                  <a:gd name="T60" fmla="*/ 225 w 1282"/>
                  <a:gd name="T61" fmla="*/ 1124 h 1274"/>
                  <a:gd name="T62" fmla="*/ 143 w 1282"/>
                  <a:gd name="T63" fmla="*/ 1040 h 1274"/>
                  <a:gd name="T64" fmla="*/ 75 w 1282"/>
                  <a:gd name="T65" fmla="*/ 936 h 1274"/>
                  <a:gd name="T66" fmla="*/ 30 w 1282"/>
                  <a:gd name="T67" fmla="*/ 824 h 1274"/>
                  <a:gd name="T68" fmla="*/ 0 w 1282"/>
                  <a:gd name="T69" fmla="*/ 703 h 1274"/>
                  <a:gd name="T70" fmla="*/ 1056 w 1282"/>
                  <a:gd name="T71" fmla="*/ 636 h 1274"/>
                  <a:gd name="T72" fmla="*/ 1056 w 1282"/>
                  <a:gd name="T73" fmla="*/ 636 h 1274"/>
                  <a:gd name="T74" fmla="*/ 1027 w 1282"/>
                  <a:gd name="T75" fmla="*/ 464 h 1274"/>
                  <a:gd name="T76" fmla="*/ 944 w 1282"/>
                  <a:gd name="T77" fmla="*/ 329 h 1274"/>
                  <a:gd name="T78" fmla="*/ 809 w 1282"/>
                  <a:gd name="T79" fmla="*/ 232 h 1274"/>
                  <a:gd name="T80" fmla="*/ 690 w 1282"/>
                  <a:gd name="T81" fmla="*/ 202 h 1274"/>
                  <a:gd name="T82" fmla="*/ 645 w 1282"/>
                  <a:gd name="T83" fmla="*/ 195 h 1274"/>
                  <a:gd name="T84" fmla="*/ 555 w 1282"/>
                  <a:gd name="T85" fmla="*/ 209 h 1274"/>
                  <a:gd name="T86" fmla="*/ 404 w 1282"/>
                  <a:gd name="T87" fmla="*/ 270 h 1274"/>
                  <a:gd name="T88" fmla="*/ 292 w 1282"/>
                  <a:gd name="T89" fmla="*/ 389 h 1274"/>
                  <a:gd name="T90" fmla="*/ 232 w 1282"/>
                  <a:gd name="T91" fmla="*/ 546 h 1274"/>
                  <a:gd name="T92" fmla="*/ 225 w 1282"/>
                  <a:gd name="T93" fmla="*/ 636 h 1274"/>
                  <a:gd name="T94" fmla="*/ 232 w 1282"/>
                  <a:gd name="T95" fmla="*/ 719 h 1274"/>
                  <a:gd name="T96" fmla="*/ 292 w 1282"/>
                  <a:gd name="T97" fmla="*/ 876 h 1274"/>
                  <a:gd name="T98" fmla="*/ 404 w 1282"/>
                  <a:gd name="T99" fmla="*/ 996 h 1274"/>
                  <a:gd name="T100" fmla="*/ 555 w 1282"/>
                  <a:gd name="T101" fmla="*/ 1063 h 1274"/>
                  <a:gd name="T102" fmla="*/ 645 w 1282"/>
                  <a:gd name="T103" fmla="*/ 1071 h 1274"/>
                  <a:gd name="T104" fmla="*/ 690 w 1282"/>
                  <a:gd name="T105" fmla="*/ 1071 h 1274"/>
                  <a:gd name="T106" fmla="*/ 809 w 1282"/>
                  <a:gd name="T107" fmla="*/ 1040 h 1274"/>
                  <a:gd name="T108" fmla="*/ 944 w 1282"/>
                  <a:gd name="T109" fmla="*/ 944 h 1274"/>
                  <a:gd name="T110" fmla="*/ 1027 w 1282"/>
                  <a:gd name="T111" fmla="*/ 809 h 1274"/>
                  <a:gd name="T112" fmla="*/ 1056 w 1282"/>
                  <a:gd name="T113" fmla="*/ 636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82" h="1274">
                    <a:moveTo>
                      <a:pt x="0" y="636"/>
                    </a:moveTo>
                    <a:lnTo>
                      <a:pt x="0" y="636"/>
                    </a:lnTo>
                    <a:lnTo>
                      <a:pt x="0" y="636"/>
                    </a:lnTo>
                    <a:lnTo>
                      <a:pt x="0" y="569"/>
                    </a:lnTo>
                    <a:lnTo>
                      <a:pt x="16" y="509"/>
                    </a:lnTo>
                    <a:lnTo>
                      <a:pt x="30" y="449"/>
                    </a:lnTo>
                    <a:lnTo>
                      <a:pt x="45" y="389"/>
                    </a:lnTo>
                    <a:lnTo>
                      <a:pt x="75" y="337"/>
                    </a:lnTo>
                    <a:lnTo>
                      <a:pt x="105" y="284"/>
                    </a:lnTo>
                    <a:lnTo>
                      <a:pt x="143" y="232"/>
                    </a:lnTo>
                    <a:lnTo>
                      <a:pt x="180" y="187"/>
                    </a:lnTo>
                    <a:lnTo>
                      <a:pt x="225" y="150"/>
                    </a:lnTo>
                    <a:lnTo>
                      <a:pt x="277" y="112"/>
                    </a:lnTo>
                    <a:lnTo>
                      <a:pt x="330" y="74"/>
                    </a:lnTo>
                    <a:lnTo>
                      <a:pt x="382" y="52"/>
                    </a:lnTo>
                    <a:lnTo>
                      <a:pt x="442" y="29"/>
                    </a:lnTo>
                    <a:lnTo>
                      <a:pt x="510" y="15"/>
                    </a:lnTo>
                    <a:lnTo>
                      <a:pt x="577" y="0"/>
                    </a:lnTo>
                    <a:lnTo>
                      <a:pt x="645" y="0"/>
                    </a:lnTo>
                    <a:lnTo>
                      <a:pt x="645" y="0"/>
                    </a:lnTo>
                    <a:lnTo>
                      <a:pt x="712" y="0"/>
                    </a:lnTo>
                    <a:lnTo>
                      <a:pt x="780" y="15"/>
                    </a:lnTo>
                    <a:lnTo>
                      <a:pt x="847" y="29"/>
                    </a:lnTo>
                    <a:lnTo>
                      <a:pt x="906" y="52"/>
                    </a:lnTo>
                    <a:lnTo>
                      <a:pt x="959" y="74"/>
                    </a:lnTo>
                    <a:lnTo>
                      <a:pt x="1011" y="112"/>
                    </a:lnTo>
                    <a:lnTo>
                      <a:pt x="1064" y="142"/>
                    </a:lnTo>
                    <a:lnTo>
                      <a:pt x="1109" y="187"/>
                    </a:lnTo>
                    <a:lnTo>
                      <a:pt x="1146" y="232"/>
                    </a:lnTo>
                    <a:lnTo>
                      <a:pt x="1184" y="277"/>
                    </a:lnTo>
                    <a:lnTo>
                      <a:pt x="1213" y="329"/>
                    </a:lnTo>
                    <a:lnTo>
                      <a:pt x="1236" y="389"/>
                    </a:lnTo>
                    <a:lnTo>
                      <a:pt x="1258" y="442"/>
                    </a:lnTo>
                    <a:lnTo>
                      <a:pt x="1274" y="501"/>
                    </a:lnTo>
                    <a:lnTo>
                      <a:pt x="1281" y="569"/>
                    </a:lnTo>
                    <a:lnTo>
                      <a:pt x="1281" y="629"/>
                    </a:lnTo>
                    <a:lnTo>
                      <a:pt x="1281" y="636"/>
                    </a:lnTo>
                    <a:lnTo>
                      <a:pt x="1281" y="636"/>
                    </a:lnTo>
                    <a:lnTo>
                      <a:pt x="1281" y="697"/>
                    </a:lnTo>
                    <a:lnTo>
                      <a:pt x="1274" y="764"/>
                    </a:lnTo>
                    <a:lnTo>
                      <a:pt x="1258" y="824"/>
                    </a:lnTo>
                    <a:lnTo>
                      <a:pt x="1236" y="876"/>
                    </a:lnTo>
                    <a:lnTo>
                      <a:pt x="1213" y="936"/>
                    </a:lnTo>
                    <a:lnTo>
                      <a:pt x="1184" y="989"/>
                    </a:lnTo>
                    <a:lnTo>
                      <a:pt x="1146" y="1034"/>
                    </a:lnTo>
                    <a:lnTo>
                      <a:pt x="1101" y="1079"/>
                    </a:lnTo>
                    <a:lnTo>
                      <a:pt x="1056" y="1124"/>
                    </a:lnTo>
                    <a:lnTo>
                      <a:pt x="1011" y="1161"/>
                    </a:lnTo>
                    <a:lnTo>
                      <a:pt x="959" y="1191"/>
                    </a:lnTo>
                    <a:lnTo>
                      <a:pt x="899" y="1220"/>
                    </a:lnTo>
                    <a:lnTo>
                      <a:pt x="839" y="1243"/>
                    </a:lnTo>
                    <a:lnTo>
                      <a:pt x="780" y="1258"/>
                    </a:lnTo>
                    <a:lnTo>
                      <a:pt x="712" y="1265"/>
                    </a:lnTo>
                    <a:lnTo>
                      <a:pt x="645" y="1273"/>
                    </a:lnTo>
                    <a:lnTo>
                      <a:pt x="645" y="1273"/>
                    </a:lnTo>
                    <a:lnTo>
                      <a:pt x="569" y="1265"/>
                    </a:lnTo>
                    <a:lnTo>
                      <a:pt x="502" y="1258"/>
                    </a:lnTo>
                    <a:lnTo>
                      <a:pt x="442" y="1243"/>
                    </a:lnTo>
                    <a:lnTo>
                      <a:pt x="382" y="1220"/>
                    </a:lnTo>
                    <a:lnTo>
                      <a:pt x="322" y="1191"/>
                    </a:lnTo>
                    <a:lnTo>
                      <a:pt x="270" y="1161"/>
                    </a:lnTo>
                    <a:lnTo>
                      <a:pt x="225" y="1124"/>
                    </a:lnTo>
                    <a:lnTo>
                      <a:pt x="180" y="1085"/>
                    </a:lnTo>
                    <a:lnTo>
                      <a:pt x="143" y="1040"/>
                    </a:lnTo>
                    <a:lnTo>
                      <a:pt x="105" y="989"/>
                    </a:lnTo>
                    <a:lnTo>
                      <a:pt x="75" y="936"/>
                    </a:lnTo>
                    <a:lnTo>
                      <a:pt x="45" y="883"/>
                    </a:lnTo>
                    <a:lnTo>
                      <a:pt x="30" y="824"/>
                    </a:lnTo>
                    <a:lnTo>
                      <a:pt x="16" y="764"/>
                    </a:lnTo>
                    <a:lnTo>
                      <a:pt x="0" y="703"/>
                    </a:lnTo>
                    <a:lnTo>
                      <a:pt x="0" y="636"/>
                    </a:lnTo>
                    <a:close/>
                    <a:moveTo>
                      <a:pt x="1056" y="636"/>
                    </a:moveTo>
                    <a:lnTo>
                      <a:pt x="1056" y="636"/>
                    </a:lnTo>
                    <a:lnTo>
                      <a:pt x="1056" y="636"/>
                    </a:lnTo>
                    <a:lnTo>
                      <a:pt x="1049" y="546"/>
                    </a:lnTo>
                    <a:lnTo>
                      <a:pt x="1027" y="464"/>
                    </a:lnTo>
                    <a:lnTo>
                      <a:pt x="989" y="389"/>
                    </a:lnTo>
                    <a:lnTo>
                      <a:pt x="944" y="329"/>
                    </a:lnTo>
                    <a:lnTo>
                      <a:pt x="876" y="277"/>
                    </a:lnTo>
                    <a:lnTo>
                      <a:pt x="809" y="232"/>
                    </a:lnTo>
                    <a:lnTo>
                      <a:pt x="727" y="209"/>
                    </a:lnTo>
                    <a:lnTo>
                      <a:pt x="690" y="202"/>
                    </a:lnTo>
                    <a:lnTo>
                      <a:pt x="645" y="195"/>
                    </a:lnTo>
                    <a:lnTo>
                      <a:pt x="645" y="195"/>
                    </a:lnTo>
                    <a:lnTo>
                      <a:pt x="600" y="202"/>
                    </a:lnTo>
                    <a:lnTo>
                      <a:pt x="555" y="209"/>
                    </a:lnTo>
                    <a:lnTo>
                      <a:pt x="472" y="232"/>
                    </a:lnTo>
                    <a:lnTo>
                      <a:pt x="404" y="270"/>
                    </a:lnTo>
                    <a:lnTo>
                      <a:pt x="345" y="322"/>
                    </a:lnTo>
                    <a:lnTo>
                      <a:pt x="292" y="389"/>
                    </a:lnTo>
                    <a:lnTo>
                      <a:pt x="255" y="464"/>
                    </a:lnTo>
                    <a:lnTo>
                      <a:pt x="232" y="546"/>
                    </a:lnTo>
                    <a:lnTo>
                      <a:pt x="225" y="629"/>
                    </a:lnTo>
                    <a:lnTo>
                      <a:pt x="225" y="636"/>
                    </a:lnTo>
                    <a:lnTo>
                      <a:pt x="225" y="636"/>
                    </a:lnTo>
                    <a:lnTo>
                      <a:pt x="232" y="719"/>
                    </a:lnTo>
                    <a:lnTo>
                      <a:pt x="255" y="801"/>
                    </a:lnTo>
                    <a:lnTo>
                      <a:pt x="292" y="876"/>
                    </a:lnTo>
                    <a:lnTo>
                      <a:pt x="345" y="944"/>
                    </a:lnTo>
                    <a:lnTo>
                      <a:pt x="404" y="996"/>
                    </a:lnTo>
                    <a:lnTo>
                      <a:pt x="480" y="1034"/>
                    </a:lnTo>
                    <a:lnTo>
                      <a:pt x="555" y="1063"/>
                    </a:lnTo>
                    <a:lnTo>
                      <a:pt x="600" y="1071"/>
                    </a:lnTo>
                    <a:lnTo>
                      <a:pt x="645" y="1071"/>
                    </a:lnTo>
                    <a:lnTo>
                      <a:pt x="645" y="1071"/>
                    </a:lnTo>
                    <a:lnTo>
                      <a:pt x="690" y="1071"/>
                    </a:lnTo>
                    <a:lnTo>
                      <a:pt x="735" y="1063"/>
                    </a:lnTo>
                    <a:lnTo>
                      <a:pt x="809" y="1040"/>
                    </a:lnTo>
                    <a:lnTo>
                      <a:pt x="884" y="996"/>
                    </a:lnTo>
                    <a:lnTo>
                      <a:pt x="944" y="944"/>
                    </a:lnTo>
                    <a:lnTo>
                      <a:pt x="989" y="883"/>
                    </a:lnTo>
                    <a:lnTo>
                      <a:pt x="1027" y="809"/>
                    </a:lnTo>
                    <a:lnTo>
                      <a:pt x="1049" y="726"/>
                    </a:lnTo>
                    <a:lnTo>
                      <a:pt x="1056" y="63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4" name="Freeform 35"/>
              <p:cNvSpPr>
                <a:spLocks noChangeArrowheads="1"/>
              </p:cNvSpPr>
              <p:nvPr/>
            </p:nvSpPr>
            <p:spPr bwMode="auto">
              <a:xfrm>
                <a:off x="6542088" y="7096125"/>
                <a:ext cx="434975" cy="442913"/>
              </a:xfrm>
              <a:custGeom>
                <a:avLst/>
                <a:gdLst>
                  <a:gd name="T0" fmla="*/ 0 w 1207"/>
                  <a:gd name="T1" fmla="*/ 0 h 1229"/>
                  <a:gd name="T2" fmla="*/ 232 w 1207"/>
                  <a:gd name="T3" fmla="*/ 0 h 1229"/>
                  <a:gd name="T4" fmla="*/ 606 w 1207"/>
                  <a:gd name="T5" fmla="*/ 576 h 1229"/>
                  <a:gd name="T6" fmla="*/ 974 w 1207"/>
                  <a:gd name="T7" fmla="*/ 0 h 1229"/>
                  <a:gd name="T8" fmla="*/ 1206 w 1207"/>
                  <a:gd name="T9" fmla="*/ 0 h 1229"/>
                  <a:gd name="T10" fmla="*/ 1206 w 1207"/>
                  <a:gd name="T11" fmla="*/ 1228 h 1229"/>
                  <a:gd name="T12" fmla="*/ 988 w 1207"/>
                  <a:gd name="T13" fmla="*/ 1228 h 1229"/>
                  <a:gd name="T14" fmla="*/ 988 w 1207"/>
                  <a:gd name="T15" fmla="*/ 343 h 1229"/>
                  <a:gd name="T16" fmla="*/ 606 w 1207"/>
                  <a:gd name="T17" fmla="*/ 921 h 1229"/>
                  <a:gd name="T18" fmla="*/ 599 w 1207"/>
                  <a:gd name="T19" fmla="*/ 921 h 1229"/>
                  <a:gd name="T20" fmla="*/ 210 w 1207"/>
                  <a:gd name="T21" fmla="*/ 351 h 1229"/>
                  <a:gd name="T22" fmla="*/ 210 w 1207"/>
                  <a:gd name="T23" fmla="*/ 1228 h 1229"/>
                  <a:gd name="T24" fmla="*/ 0 w 1207"/>
                  <a:gd name="T25" fmla="*/ 1228 h 1229"/>
                  <a:gd name="T26" fmla="*/ 0 w 1207"/>
                  <a:gd name="T27" fmla="*/ 0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07" h="1229">
                    <a:moveTo>
                      <a:pt x="0" y="0"/>
                    </a:moveTo>
                    <a:lnTo>
                      <a:pt x="232" y="0"/>
                    </a:lnTo>
                    <a:lnTo>
                      <a:pt x="606" y="576"/>
                    </a:lnTo>
                    <a:lnTo>
                      <a:pt x="974" y="0"/>
                    </a:lnTo>
                    <a:lnTo>
                      <a:pt x="1206" y="0"/>
                    </a:lnTo>
                    <a:lnTo>
                      <a:pt x="1206" y="1228"/>
                    </a:lnTo>
                    <a:lnTo>
                      <a:pt x="988" y="1228"/>
                    </a:lnTo>
                    <a:lnTo>
                      <a:pt x="988" y="343"/>
                    </a:lnTo>
                    <a:lnTo>
                      <a:pt x="606" y="921"/>
                    </a:lnTo>
                    <a:lnTo>
                      <a:pt x="599" y="921"/>
                    </a:lnTo>
                    <a:lnTo>
                      <a:pt x="210" y="351"/>
                    </a:lnTo>
                    <a:lnTo>
                      <a:pt x="210" y="1228"/>
                    </a:lnTo>
                    <a:lnTo>
                      <a:pt x="0" y="122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5" name="Freeform 36"/>
              <p:cNvSpPr>
                <a:spLocks noChangeArrowheads="1"/>
              </p:cNvSpPr>
              <p:nvPr/>
            </p:nvSpPr>
            <p:spPr bwMode="auto">
              <a:xfrm>
                <a:off x="7118350" y="7096125"/>
                <a:ext cx="342900" cy="442913"/>
              </a:xfrm>
              <a:custGeom>
                <a:avLst/>
                <a:gdLst>
                  <a:gd name="T0" fmla="*/ 0 w 952"/>
                  <a:gd name="T1" fmla="*/ 0 h 1229"/>
                  <a:gd name="T2" fmla="*/ 486 w 952"/>
                  <a:gd name="T3" fmla="*/ 0 h 1229"/>
                  <a:gd name="T4" fmla="*/ 486 w 952"/>
                  <a:gd name="T5" fmla="*/ 0 h 1229"/>
                  <a:gd name="T6" fmla="*/ 584 w 952"/>
                  <a:gd name="T7" fmla="*/ 6 h 1229"/>
                  <a:gd name="T8" fmla="*/ 674 w 952"/>
                  <a:gd name="T9" fmla="*/ 29 h 1229"/>
                  <a:gd name="T10" fmla="*/ 756 w 952"/>
                  <a:gd name="T11" fmla="*/ 59 h 1229"/>
                  <a:gd name="T12" fmla="*/ 823 w 952"/>
                  <a:gd name="T13" fmla="*/ 112 h 1229"/>
                  <a:gd name="T14" fmla="*/ 876 w 952"/>
                  <a:gd name="T15" fmla="*/ 172 h 1229"/>
                  <a:gd name="T16" fmla="*/ 913 w 952"/>
                  <a:gd name="T17" fmla="*/ 239 h 1229"/>
                  <a:gd name="T18" fmla="*/ 943 w 952"/>
                  <a:gd name="T19" fmla="*/ 321 h 1229"/>
                  <a:gd name="T20" fmla="*/ 951 w 952"/>
                  <a:gd name="T21" fmla="*/ 411 h 1229"/>
                  <a:gd name="T22" fmla="*/ 951 w 952"/>
                  <a:gd name="T23" fmla="*/ 411 h 1229"/>
                  <a:gd name="T24" fmla="*/ 951 w 952"/>
                  <a:gd name="T25" fmla="*/ 411 h 1229"/>
                  <a:gd name="T26" fmla="*/ 943 w 952"/>
                  <a:gd name="T27" fmla="*/ 464 h 1229"/>
                  <a:gd name="T28" fmla="*/ 935 w 952"/>
                  <a:gd name="T29" fmla="*/ 509 h 1229"/>
                  <a:gd name="T30" fmla="*/ 928 w 952"/>
                  <a:gd name="T31" fmla="*/ 553 h 1229"/>
                  <a:gd name="T32" fmla="*/ 913 w 952"/>
                  <a:gd name="T33" fmla="*/ 591 h 1229"/>
                  <a:gd name="T34" fmla="*/ 890 w 952"/>
                  <a:gd name="T35" fmla="*/ 629 h 1229"/>
                  <a:gd name="T36" fmla="*/ 868 w 952"/>
                  <a:gd name="T37" fmla="*/ 666 h 1229"/>
                  <a:gd name="T38" fmla="*/ 839 w 952"/>
                  <a:gd name="T39" fmla="*/ 696 h 1229"/>
                  <a:gd name="T40" fmla="*/ 808 w 952"/>
                  <a:gd name="T41" fmla="*/ 725 h 1229"/>
                  <a:gd name="T42" fmla="*/ 733 w 952"/>
                  <a:gd name="T43" fmla="*/ 770 h 1229"/>
                  <a:gd name="T44" fmla="*/ 651 w 952"/>
                  <a:gd name="T45" fmla="*/ 801 h 1229"/>
                  <a:gd name="T46" fmla="*/ 553 w 952"/>
                  <a:gd name="T47" fmla="*/ 823 h 1229"/>
                  <a:gd name="T48" fmla="*/ 457 w 952"/>
                  <a:gd name="T49" fmla="*/ 831 h 1229"/>
                  <a:gd name="T50" fmla="*/ 216 w 952"/>
                  <a:gd name="T51" fmla="*/ 831 h 1229"/>
                  <a:gd name="T52" fmla="*/ 216 w 952"/>
                  <a:gd name="T53" fmla="*/ 1228 h 1229"/>
                  <a:gd name="T54" fmla="*/ 0 w 952"/>
                  <a:gd name="T55" fmla="*/ 1228 h 1229"/>
                  <a:gd name="T56" fmla="*/ 0 w 952"/>
                  <a:gd name="T57" fmla="*/ 0 h 1229"/>
                  <a:gd name="T58" fmla="*/ 464 w 952"/>
                  <a:gd name="T59" fmla="*/ 636 h 1229"/>
                  <a:gd name="T60" fmla="*/ 464 w 952"/>
                  <a:gd name="T61" fmla="*/ 636 h 1229"/>
                  <a:gd name="T62" fmla="*/ 524 w 952"/>
                  <a:gd name="T63" fmla="*/ 636 h 1229"/>
                  <a:gd name="T64" fmla="*/ 576 w 952"/>
                  <a:gd name="T65" fmla="*/ 621 h 1229"/>
                  <a:gd name="T66" fmla="*/ 621 w 952"/>
                  <a:gd name="T67" fmla="*/ 598 h 1229"/>
                  <a:gd name="T68" fmla="*/ 659 w 952"/>
                  <a:gd name="T69" fmla="*/ 576 h 1229"/>
                  <a:gd name="T70" fmla="*/ 688 w 952"/>
                  <a:gd name="T71" fmla="*/ 546 h 1229"/>
                  <a:gd name="T72" fmla="*/ 711 w 952"/>
                  <a:gd name="T73" fmla="*/ 509 h 1229"/>
                  <a:gd name="T74" fmla="*/ 726 w 952"/>
                  <a:gd name="T75" fmla="*/ 464 h 1229"/>
                  <a:gd name="T76" fmla="*/ 733 w 952"/>
                  <a:gd name="T77" fmla="*/ 419 h 1229"/>
                  <a:gd name="T78" fmla="*/ 733 w 952"/>
                  <a:gd name="T79" fmla="*/ 411 h 1229"/>
                  <a:gd name="T80" fmla="*/ 733 w 952"/>
                  <a:gd name="T81" fmla="*/ 411 h 1229"/>
                  <a:gd name="T82" fmla="*/ 726 w 952"/>
                  <a:gd name="T83" fmla="*/ 366 h 1229"/>
                  <a:gd name="T84" fmla="*/ 711 w 952"/>
                  <a:gd name="T85" fmla="*/ 321 h 1229"/>
                  <a:gd name="T86" fmla="*/ 688 w 952"/>
                  <a:gd name="T87" fmla="*/ 284 h 1229"/>
                  <a:gd name="T88" fmla="*/ 659 w 952"/>
                  <a:gd name="T89" fmla="*/ 247 h 1229"/>
                  <a:gd name="T90" fmla="*/ 621 w 952"/>
                  <a:gd name="T91" fmla="*/ 224 h 1229"/>
                  <a:gd name="T92" fmla="*/ 576 w 952"/>
                  <a:gd name="T93" fmla="*/ 209 h 1229"/>
                  <a:gd name="T94" fmla="*/ 524 w 952"/>
                  <a:gd name="T95" fmla="*/ 202 h 1229"/>
                  <a:gd name="T96" fmla="*/ 464 w 952"/>
                  <a:gd name="T97" fmla="*/ 194 h 1229"/>
                  <a:gd name="T98" fmla="*/ 216 w 952"/>
                  <a:gd name="T99" fmla="*/ 194 h 1229"/>
                  <a:gd name="T100" fmla="*/ 216 w 952"/>
                  <a:gd name="T101" fmla="*/ 636 h 1229"/>
                  <a:gd name="T102" fmla="*/ 464 w 952"/>
                  <a:gd name="T103" fmla="*/ 636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52" h="1229">
                    <a:moveTo>
                      <a:pt x="0" y="0"/>
                    </a:moveTo>
                    <a:lnTo>
                      <a:pt x="486" y="0"/>
                    </a:lnTo>
                    <a:lnTo>
                      <a:pt x="486" y="0"/>
                    </a:lnTo>
                    <a:lnTo>
                      <a:pt x="584" y="6"/>
                    </a:lnTo>
                    <a:lnTo>
                      <a:pt x="674" y="29"/>
                    </a:lnTo>
                    <a:lnTo>
                      <a:pt x="756" y="59"/>
                    </a:lnTo>
                    <a:lnTo>
                      <a:pt x="823" y="112"/>
                    </a:lnTo>
                    <a:lnTo>
                      <a:pt x="876" y="172"/>
                    </a:lnTo>
                    <a:lnTo>
                      <a:pt x="913" y="239"/>
                    </a:lnTo>
                    <a:lnTo>
                      <a:pt x="943" y="321"/>
                    </a:lnTo>
                    <a:lnTo>
                      <a:pt x="951" y="411"/>
                    </a:lnTo>
                    <a:lnTo>
                      <a:pt x="951" y="411"/>
                    </a:lnTo>
                    <a:lnTo>
                      <a:pt x="951" y="411"/>
                    </a:lnTo>
                    <a:lnTo>
                      <a:pt x="943" y="464"/>
                    </a:lnTo>
                    <a:lnTo>
                      <a:pt x="935" y="509"/>
                    </a:lnTo>
                    <a:lnTo>
                      <a:pt x="928" y="553"/>
                    </a:lnTo>
                    <a:lnTo>
                      <a:pt x="913" y="591"/>
                    </a:lnTo>
                    <a:lnTo>
                      <a:pt x="890" y="629"/>
                    </a:lnTo>
                    <a:lnTo>
                      <a:pt x="868" y="666"/>
                    </a:lnTo>
                    <a:lnTo>
                      <a:pt x="839" y="696"/>
                    </a:lnTo>
                    <a:lnTo>
                      <a:pt x="808" y="725"/>
                    </a:lnTo>
                    <a:lnTo>
                      <a:pt x="733" y="770"/>
                    </a:lnTo>
                    <a:lnTo>
                      <a:pt x="651" y="801"/>
                    </a:lnTo>
                    <a:lnTo>
                      <a:pt x="553" y="823"/>
                    </a:lnTo>
                    <a:lnTo>
                      <a:pt x="457" y="831"/>
                    </a:lnTo>
                    <a:lnTo>
                      <a:pt x="216" y="831"/>
                    </a:lnTo>
                    <a:lnTo>
                      <a:pt x="216" y="1228"/>
                    </a:lnTo>
                    <a:lnTo>
                      <a:pt x="0" y="1228"/>
                    </a:lnTo>
                    <a:lnTo>
                      <a:pt x="0" y="0"/>
                    </a:lnTo>
                    <a:close/>
                    <a:moveTo>
                      <a:pt x="464" y="636"/>
                    </a:moveTo>
                    <a:lnTo>
                      <a:pt x="464" y="636"/>
                    </a:lnTo>
                    <a:lnTo>
                      <a:pt x="524" y="636"/>
                    </a:lnTo>
                    <a:lnTo>
                      <a:pt x="576" y="621"/>
                    </a:lnTo>
                    <a:lnTo>
                      <a:pt x="621" y="598"/>
                    </a:lnTo>
                    <a:lnTo>
                      <a:pt x="659" y="576"/>
                    </a:lnTo>
                    <a:lnTo>
                      <a:pt x="688" y="546"/>
                    </a:lnTo>
                    <a:lnTo>
                      <a:pt x="711" y="509"/>
                    </a:lnTo>
                    <a:lnTo>
                      <a:pt x="726" y="464"/>
                    </a:lnTo>
                    <a:lnTo>
                      <a:pt x="733" y="419"/>
                    </a:lnTo>
                    <a:lnTo>
                      <a:pt x="733" y="411"/>
                    </a:lnTo>
                    <a:lnTo>
                      <a:pt x="733" y="411"/>
                    </a:lnTo>
                    <a:lnTo>
                      <a:pt x="726" y="366"/>
                    </a:lnTo>
                    <a:lnTo>
                      <a:pt x="711" y="321"/>
                    </a:lnTo>
                    <a:lnTo>
                      <a:pt x="688" y="284"/>
                    </a:lnTo>
                    <a:lnTo>
                      <a:pt x="659" y="247"/>
                    </a:lnTo>
                    <a:lnTo>
                      <a:pt x="621" y="224"/>
                    </a:lnTo>
                    <a:lnTo>
                      <a:pt x="576" y="209"/>
                    </a:lnTo>
                    <a:lnTo>
                      <a:pt x="524" y="202"/>
                    </a:lnTo>
                    <a:lnTo>
                      <a:pt x="464" y="194"/>
                    </a:lnTo>
                    <a:lnTo>
                      <a:pt x="216" y="194"/>
                    </a:lnTo>
                    <a:lnTo>
                      <a:pt x="216" y="636"/>
                    </a:lnTo>
                    <a:lnTo>
                      <a:pt x="464" y="636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6" name="Freeform 37"/>
              <p:cNvSpPr>
                <a:spLocks noChangeArrowheads="1"/>
              </p:cNvSpPr>
              <p:nvPr/>
            </p:nvSpPr>
            <p:spPr bwMode="auto">
              <a:xfrm>
                <a:off x="7488238" y="7094538"/>
                <a:ext cx="461962" cy="446087"/>
              </a:xfrm>
              <a:custGeom>
                <a:avLst/>
                <a:gdLst>
                  <a:gd name="T0" fmla="*/ 547 w 1282"/>
                  <a:gd name="T1" fmla="*/ 0 h 1237"/>
                  <a:gd name="T2" fmla="*/ 742 w 1282"/>
                  <a:gd name="T3" fmla="*/ 0 h 1237"/>
                  <a:gd name="T4" fmla="*/ 1281 w 1282"/>
                  <a:gd name="T5" fmla="*/ 1236 h 1237"/>
                  <a:gd name="T6" fmla="*/ 1056 w 1282"/>
                  <a:gd name="T7" fmla="*/ 1236 h 1237"/>
                  <a:gd name="T8" fmla="*/ 929 w 1282"/>
                  <a:gd name="T9" fmla="*/ 936 h 1237"/>
                  <a:gd name="T10" fmla="*/ 353 w 1282"/>
                  <a:gd name="T11" fmla="*/ 936 h 1237"/>
                  <a:gd name="T12" fmla="*/ 225 w 1282"/>
                  <a:gd name="T13" fmla="*/ 1236 h 1237"/>
                  <a:gd name="T14" fmla="*/ 0 w 1282"/>
                  <a:gd name="T15" fmla="*/ 1236 h 1237"/>
                  <a:gd name="T16" fmla="*/ 547 w 1282"/>
                  <a:gd name="T17" fmla="*/ 0 h 1237"/>
                  <a:gd name="T18" fmla="*/ 854 w 1282"/>
                  <a:gd name="T19" fmla="*/ 749 h 1237"/>
                  <a:gd name="T20" fmla="*/ 637 w 1282"/>
                  <a:gd name="T21" fmla="*/ 255 h 1237"/>
                  <a:gd name="T22" fmla="*/ 427 w 1282"/>
                  <a:gd name="T23" fmla="*/ 749 h 1237"/>
                  <a:gd name="T24" fmla="*/ 854 w 1282"/>
                  <a:gd name="T25" fmla="*/ 749 h 1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7">
                    <a:moveTo>
                      <a:pt x="547" y="0"/>
                    </a:moveTo>
                    <a:lnTo>
                      <a:pt x="742" y="0"/>
                    </a:lnTo>
                    <a:lnTo>
                      <a:pt x="1281" y="1236"/>
                    </a:lnTo>
                    <a:lnTo>
                      <a:pt x="1056" y="1236"/>
                    </a:lnTo>
                    <a:lnTo>
                      <a:pt x="929" y="936"/>
                    </a:lnTo>
                    <a:lnTo>
                      <a:pt x="353" y="936"/>
                    </a:lnTo>
                    <a:lnTo>
                      <a:pt x="225" y="1236"/>
                    </a:lnTo>
                    <a:lnTo>
                      <a:pt x="0" y="1236"/>
                    </a:lnTo>
                    <a:lnTo>
                      <a:pt x="547" y="0"/>
                    </a:lnTo>
                    <a:close/>
                    <a:moveTo>
                      <a:pt x="854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54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7" name="Freeform 38"/>
              <p:cNvSpPr>
                <a:spLocks noChangeArrowheads="1"/>
              </p:cNvSpPr>
              <p:nvPr/>
            </p:nvSpPr>
            <p:spPr bwMode="auto">
              <a:xfrm>
                <a:off x="8045450" y="7096125"/>
                <a:ext cx="385763" cy="442913"/>
              </a:xfrm>
              <a:custGeom>
                <a:avLst/>
                <a:gdLst>
                  <a:gd name="T0" fmla="*/ 0 w 1072"/>
                  <a:gd name="T1" fmla="*/ 0 h 1229"/>
                  <a:gd name="T2" fmla="*/ 203 w 1072"/>
                  <a:gd name="T3" fmla="*/ 0 h 1229"/>
                  <a:gd name="T4" fmla="*/ 862 w 1072"/>
                  <a:gd name="T5" fmla="*/ 846 h 1229"/>
                  <a:gd name="T6" fmla="*/ 862 w 1072"/>
                  <a:gd name="T7" fmla="*/ 0 h 1229"/>
                  <a:gd name="T8" fmla="*/ 1071 w 1072"/>
                  <a:gd name="T9" fmla="*/ 0 h 1229"/>
                  <a:gd name="T10" fmla="*/ 1071 w 1072"/>
                  <a:gd name="T11" fmla="*/ 1228 h 1229"/>
                  <a:gd name="T12" fmla="*/ 891 w 1072"/>
                  <a:gd name="T13" fmla="*/ 1228 h 1229"/>
                  <a:gd name="T14" fmla="*/ 218 w 1072"/>
                  <a:gd name="T15" fmla="*/ 351 h 1229"/>
                  <a:gd name="T16" fmla="*/ 218 w 1072"/>
                  <a:gd name="T17" fmla="*/ 1228 h 1229"/>
                  <a:gd name="T18" fmla="*/ 0 w 1072"/>
                  <a:gd name="T19" fmla="*/ 1228 h 1229"/>
                  <a:gd name="T20" fmla="*/ 0 w 1072"/>
                  <a:gd name="T21" fmla="*/ 0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72" h="1229">
                    <a:moveTo>
                      <a:pt x="0" y="0"/>
                    </a:moveTo>
                    <a:lnTo>
                      <a:pt x="203" y="0"/>
                    </a:lnTo>
                    <a:lnTo>
                      <a:pt x="862" y="846"/>
                    </a:lnTo>
                    <a:lnTo>
                      <a:pt x="862" y="0"/>
                    </a:lnTo>
                    <a:lnTo>
                      <a:pt x="1071" y="0"/>
                    </a:lnTo>
                    <a:lnTo>
                      <a:pt x="1071" y="1228"/>
                    </a:lnTo>
                    <a:lnTo>
                      <a:pt x="891" y="1228"/>
                    </a:lnTo>
                    <a:lnTo>
                      <a:pt x="218" y="351"/>
                    </a:lnTo>
                    <a:lnTo>
                      <a:pt x="218" y="1228"/>
                    </a:lnTo>
                    <a:lnTo>
                      <a:pt x="0" y="1228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8" name="Freeform 39"/>
              <p:cNvSpPr>
                <a:spLocks noChangeArrowheads="1"/>
              </p:cNvSpPr>
              <p:nvPr/>
            </p:nvSpPr>
            <p:spPr bwMode="auto">
              <a:xfrm>
                <a:off x="8526463" y="7096125"/>
                <a:ext cx="428625" cy="442913"/>
              </a:xfrm>
              <a:custGeom>
                <a:avLst/>
                <a:gdLst>
                  <a:gd name="T0" fmla="*/ 486 w 1192"/>
                  <a:gd name="T1" fmla="*/ 741 h 1229"/>
                  <a:gd name="T2" fmla="*/ 0 w 1192"/>
                  <a:gd name="T3" fmla="*/ 0 h 1229"/>
                  <a:gd name="T4" fmla="*/ 254 w 1192"/>
                  <a:gd name="T5" fmla="*/ 0 h 1229"/>
                  <a:gd name="T6" fmla="*/ 591 w 1192"/>
                  <a:gd name="T7" fmla="*/ 539 h 1229"/>
                  <a:gd name="T8" fmla="*/ 943 w 1192"/>
                  <a:gd name="T9" fmla="*/ 0 h 1229"/>
                  <a:gd name="T10" fmla="*/ 1191 w 1192"/>
                  <a:gd name="T11" fmla="*/ 0 h 1229"/>
                  <a:gd name="T12" fmla="*/ 703 w 1192"/>
                  <a:gd name="T13" fmla="*/ 733 h 1229"/>
                  <a:gd name="T14" fmla="*/ 703 w 1192"/>
                  <a:gd name="T15" fmla="*/ 1228 h 1229"/>
                  <a:gd name="T16" fmla="*/ 486 w 1192"/>
                  <a:gd name="T17" fmla="*/ 1228 h 1229"/>
                  <a:gd name="T18" fmla="*/ 486 w 1192"/>
                  <a:gd name="T19" fmla="*/ 741 h 1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2" h="1229">
                    <a:moveTo>
                      <a:pt x="486" y="741"/>
                    </a:moveTo>
                    <a:lnTo>
                      <a:pt x="0" y="0"/>
                    </a:lnTo>
                    <a:lnTo>
                      <a:pt x="254" y="0"/>
                    </a:lnTo>
                    <a:lnTo>
                      <a:pt x="591" y="539"/>
                    </a:lnTo>
                    <a:lnTo>
                      <a:pt x="943" y="0"/>
                    </a:lnTo>
                    <a:lnTo>
                      <a:pt x="1191" y="0"/>
                    </a:lnTo>
                    <a:lnTo>
                      <a:pt x="703" y="733"/>
                    </a:lnTo>
                    <a:lnTo>
                      <a:pt x="703" y="1228"/>
                    </a:lnTo>
                    <a:lnTo>
                      <a:pt x="486" y="1228"/>
                    </a:lnTo>
                    <a:lnTo>
                      <a:pt x="486" y="74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26467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12" r:id="rId2"/>
    <p:sldLayoutId id="2147483667" r:id="rId3"/>
    <p:sldLayoutId id="2147483650" r:id="rId4"/>
    <p:sldLayoutId id="2147483721" r:id="rId5"/>
    <p:sldLayoutId id="2147483658" r:id="rId6"/>
    <p:sldLayoutId id="2147483709" r:id="rId7"/>
    <p:sldLayoutId id="2147483659" r:id="rId8"/>
    <p:sldLayoutId id="2147483662" r:id="rId9"/>
    <p:sldLayoutId id="2147483663" r:id="rId10"/>
    <p:sldLayoutId id="2147483654" r:id="rId11"/>
    <p:sldLayoutId id="2147483722" r:id="rId12"/>
    <p:sldLayoutId id="2147483715" r:id="rId13"/>
    <p:sldLayoutId id="2147483655" r:id="rId14"/>
    <p:sldLayoutId id="2147483716" r:id="rId15"/>
    <p:sldLayoutId id="2147483719" r:id="rId16"/>
    <p:sldLayoutId id="2147483670" r:id="rId17"/>
    <p:sldLayoutId id="2147483660" r:id="rId18"/>
    <p:sldLayoutId id="2147483720" r:id="rId19"/>
    <p:sldLayoutId id="2147483714" r:id="rId20"/>
    <p:sldLayoutId id="2147483661" r:id="rId21"/>
  </p:sldLayoutIdLst>
  <p:transition spd="med">
    <p:fade/>
  </p:transition>
  <p:hf sldNum="0" hdr="0" ft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2400" b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•"/>
        <a:defRPr sz="1800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85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–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71450" algn="l" defTabSz="914400" rtl="0" eaLnBrk="1" latinLnBrk="0" hangingPunct="1">
        <a:lnSpc>
          <a:spcPct val="85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-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​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​"/>
        <a:defRPr sz="18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​"/>
        <a:defRPr sz="1800" b="0" kern="1200">
          <a:solidFill>
            <a:schemeClr val="tx2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5000"/>
        </a:lnSpc>
        <a:spcBef>
          <a:spcPts val="1000"/>
        </a:spcBef>
        <a:spcAft>
          <a:spcPts val="0"/>
        </a:spcAft>
        <a:buFont typeface="Arial" panose="020B0604020202020204" pitchFamily="34" charset="0"/>
        <a:buChar char="​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7pPr>
      <a:lvl8pPr marL="228600" indent="-228600" algn="l" defTabSz="914400" rtl="0" eaLnBrk="1" latinLnBrk="0" hangingPunct="1">
        <a:lnSpc>
          <a:spcPct val="95000"/>
        </a:lnSpc>
        <a:spcBef>
          <a:spcPts val="200"/>
        </a:spcBef>
        <a:spcAft>
          <a:spcPts val="200"/>
        </a:spcAft>
        <a:buFont typeface="+mj-lt"/>
        <a:buAutoNum type="arabicPeriod"/>
        <a:defRPr sz="1800" b="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5000"/>
        </a:lnSpc>
        <a:spcBef>
          <a:spcPts val="400"/>
        </a:spcBef>
        <a:spcAft>
          <a:spcPts val="400"/>
        </a:spcAft>
        <a:buFont typeface="Arial" panose="020B0604020202020204" pitchFamily="34" charset="0"/>
        <a:buChar char="​"/>
        <a:defRPr sz="900" b="0" kern="1200">
          <a:solidFill>
            <a:schemeClr val="accent6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457200" y="1216370"/>
            <a:ext cx="8229600" cy="3340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69862" marR="0" lvl="0" indent="58737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457200" marR="0" lvl="1" indent="-25400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568325" marR="0" lvl="2" indent="66675" algn="l" rtl="0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14300" marR="0" lvl="3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14300" marR="0" lvl="4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14300" marR="0" lvl="5" indent="0" algn="l" rtl="0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sz="1800" b="0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114300" marR="0" lvl="6" indent="0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sz="18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228600" marR="0" lvl="7" indent="0" algn="l" rtl="0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57150" marR="0" lvl="8" indent="0" algn="l" rtl="0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sz="900" b="0" i="0" u="none" strike="noStrike" cap="non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/>
          <p:nvPr/>
        </p:nvSpPr>
        <p:spPr>
          <a:xfrm>
            <a:off x="153254" y="4835592"/>
            <a:ext cx="133199" cy="130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ct val="25000"/>
              <a:buFont typeface="Century Gothic"/>
              <a:buNone/>
            </a:pPr>
            <a:fld id="{00000000-1234-1234-1234-123412341234}" type="slidenum">
              <a:rPr lang="en" sz="850" b="0" i="0" u="none" strike="noStrike" cap="none">
                <a:solidFill>
                  <a:srgbClr val="6C6C6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lang="en" sz="850" b="0" i="0" u="none" strike="noStrike" cap="none">
              <a:solidFill>
                <a:srgbClr val="6C6C6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457200" y="164592"/>
            <a:ext cx="7228499" cy="704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Century Gothic"/>
              <a:buNone/>
              <a:defRPr sz="2200" b="0" i="0" u="none" strike="noStrike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 rtl="0">
              <a:spcBef>
                <a:spcPts val="0"/>
              </a:spcBef>
              <a:buFont typeface="Arial"/>
              <a:buNone/>
              <a:defRPr sz="1800"/>
            </a:lvl2pPr>
            <a:lvl3pPr lvl="2" indent="0" rtl="0">
              <a:spcBef>
                <a:spcPts val="0"/>
              </a:spcBef>
              <a:buFont typeface="Arial"/>
              <a:buNone/>
              <a:defRPr sz="1800"/>
            </a:lvl3pPr>
            <a:lvl4pPr lvl="3" indent="0" rtl="0">
              <a:spcBef>
                <a:spcPts val="0"/>
              </a:spcBef>
              <a:buFont typeface="Arial"/>
              <a:buNone/>
              <a:defRPr sz="1800"/>
            </a:lvl4pPr>
            <a:lvl5pPr lvl="4" indent="0" rtl="0">
              <a:spcBef>
                <a:spcPts val="0"/>
              </a:spcBef>
              <a:buFont typeface="Arial"/>
              <a:buNone/>
              <a:defRPr sz="1800"/>
            </a:lvl5pPr>
            <a:lvl6pPr lvl="5" indent="0" rtl="0">
              <a:spcBef>
                <a:spcPts val="0"/>
              </a:spcBef>
              <a:buFont typeface="Arial"/>
              <a:buNone/>
              <a:defRPr sz="1800"/>
            </a:lvl6pPr>
            <a:lvl7pPr lvl="6" indent="0" rtl="0">
              <a:spcBef>
                <a:spcPts val="0"/>
              </a:spcBef>
              <a:buFont typeface="Arial"/>
              <a:buNone/>
              <a:defRPr sz="1800"/>
            </a:lvl7pPr>
            <a:lvl8pPr lvl="7" indent="0" rtl="0">
              <a:spcBef>
                <a:spcPts val="0"/>
              </a:spcBef>
              <a:buFont typeface="Arial"/>
              <a:buNone/>
              <a:defRPr sz="1800"/>
            </a:lvl8pPr>
            <a:lvl9pPr lvl="8" indent="0" rtl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pic>
        <p:nvPicPr>
          <p:cNvPr id="107" name="Shape 107" descr="14TDPRD223_Think_Big_Logo_F2.png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991410" y="196995"/>
            <a:ext cx="879599" cy="8651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885698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20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5" b="15521"/>
          <a:stretch/>
        </p:blipFill>
        <p:spPr>
          <a:xfrm>
            <a:off x="0" y="9462"/>
            <a:ext cx="9144000" cy="5156271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2800061"/>
            <a:ext cx="9144000" cy="1372171"/>
          </a:xfrm>
        </p:spPr>
        <p:txBody>
          <a:bodyPr/>
          <a:lstStyle/>
          <a:p>
            <a:r>
              <a:rPr lang="en-US" dirty="0"/>
              <a:t>Crime Analysis Project</a:t>
            </a:r>
          </a:p>
          <a:p>
            <a:pPr lvl="1"/>
            <a:r>
              <a:rPr lang="en-US" dirty="0"/>
              <a:t>Prepared for P.C. Labs</a:t>
            </a:r>
          </a:p>
          <a:p>
            <a:pPr lvl="2"/>
            <a:r>
              <a:rPr lang="en-US" dirty="0"/>
              <a:t>Data Big </a:t>
            </a:r>
            <a:r>
              <a:rPr lang="en-US" dirty="0" err="1"/>
              <a:t>Big</a:t>
            </a:r>
            <a:r>
              <a:rPr lang="en-US" dirty="0"/>
              <a:t>, Think Big Analytics</a:t>
            </a:r>
          </a:p>
          <a:p>
            <a:pPr lvl="3"/>
            <a:r>
              <a:rPr lang="en-US" dirty="0"/>
              <a:t>July 2017</a:t>
            </a:r>
          </a:p>
        </p:txBody>
      </p:sp>
      <p:sp>
        <p:nvSpPr>
          <p:cNvPr id="8" name="Rectangle 7"/>
          <p:cNvSpPr/>
          <p:nvPr/>
        </p:nvSpPr>
        <p:spPr bwMode="gray">
          <a:xfrm>
            <a:off x="6632575" y="-1"/>
            <a:ext cx="1485900" cy="12491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6852081" y="173216"/>
            <a:ext cx="1049243" cy="936902"/>
            <a:chOff x="4242210" y="33594"/>
            <a:chExt cx="2119564" cy="1892624"/>
          </a:xfrm>
        </p:grpSpPr>
        <p:grpSp>
          <p:nvGrpSpPr>
            <p:cNvPr id="38" name="Group 37"/>
            <p:cNvGrpSpPr/>
            <p:nvPr userDrawn="1"/>
          </p:nvGrpSpPr>
          <p:grpSpPr>
            <a:xfrm>
              <a:off x="4242210" y="33594"/>
              <a:ext cx="2119564" cy="1892624"/>
              <a:chOff x="4242210" y="33594"/>
              <a:chExt cx="2119564" cy="1892624"/>
            </a:xfrm>
            <a:solidFill>
              <a:schemeClr val="bg1"/>
            </a:solidFill>
          </p:grpSpPr>
          <p:grpSp>
            <p:nvGrpSpPr>
              <p:cNvPr id="49" name="Group 48"/>
              <p:cNvGrpSpPr/>
              <p:nvPr userDrawn="1"/>
            </p:nvGrpSpPr>
            <p:grpSpPr>
              <a:xfrm>
                <a:off x="4452060" y="33594"/>
                <a:ext cx="1909714" cy="1625940"/>
                <a:chOff x="1638300" y="-12700"/>
                <a:chExt cx="7627938" cy="6494463"/>
              </a:xfrm>
              <a:grpFill/>
            </p:grpSpPr>
            <p:sp>
              <p:nvSpPr>
                <p:cNvPr id="67" name="Freeform 10"/>
                <p:cNvSpPr>
                  <a:spLocks noChangeArrowheads="1"/>
                </p:cNvSpPr>
                <p:nvPr/>
              </p:nvSpPr>
              <p:spPr bwMode="auto">
                <a:xfrm>
                  <a:off x="6134100" y="2825750"/>
                  <a:ext cx="358775" cy="211138"/>
                </a:xfrm>
                <a:custGeom>
                  <a:avLst/>
                  <a:gdLst>
                    <a:gd name="T0" fmla="*/ 996 w 997"/>
                    <a:gd name="T1" fmla="*/ 285 h 586"/>
                    <a:gd name="T2" fmla="*/ 996 w 997"/>
                    <a:gd name="T3" fmla="*/ 278 h 586"/>
                    <a:gd name="T4" fmla="*/ 996 w 997"/>
                    <a:gd name="T5" fmla="*/ 278 h 586"/>
                    <a:gd name="T6" fmla="*/ 989 w 997"/>
                    <a:gd name="T7" fmla="*/ 217 h 586"/>
                    <a:gd name="T8" fmla="*/ 967 w 997"/>
                    <a:gd name="T9" fmla="*/ 158 h 586"/>
                    <a:gd name="T10" fmla="*/ 936 w 997"/>
                    <a:gd name="T11" fmla="*/ 113 h 586"/>
                    <a:gd name="T12" fmla="*/ 891 w 997"/>
                    <a:gd name="T13" fmla="*/ 75 h 586"/>
                    <a:gd name="T14" fmla="*/ 832 w 997"/>
                    <a:gd name="T15" fmla="*/ 45 h 586"/>
                    <a:gd name="T16" fmla="*/ 764 w 997"/>
                    <a:gd name="T17" fmla="*/ 23 h 586"/>
                    <a:gd name="T18" fmla="*/ 681 w 997"/>
                    <a:gd name="T19" fmla="*/ 8 h 586"/>
                    <a:gd name="T20" fmla="*/ 591 w 997"/>
                    <a:gd name="T21" fmla="*/ 0 h 586"/>
                    <a:gd name="T22" fmla="*/ 0 w 997"/>
                    <a:gd name="T23" fmla="*/ 0 h 586"/>
                    <a:gd name="T24" fmla="*/ 0 w 997"/>
                    <a:gd name="T25" fmla="*/ 585 h 586"/>
                    <a:gd name="T26" fmla="*/ 562 w 997"/>
                    <a:gd name="T27" fmla="*/ 585 h 586"/>
                    <a:gd name="T28" fmla="*/ 562 w 997"/>
                    <a:gd name="T29" fmla="*/ 585 h 586"/>
                    <a:gd name="T30" fmla="*/ 630 w 997"/>
                    <a:gd name="T31" fmla="*/ 585 h 586"/>
                    <a:gd name="T32" fmla="*/ 697 w 997"/>
                    <a:gd name="T33" fmla="*/ 577 h 586"/>
                    <a:gd name="T34" fmla="*/ 771 w 997"/>
                    <a:gd name="T35" fmla="*/ 562 h 586"/>
                    <a:gd name="T36" fmla="*/ 839 w 997"/>
                    <a:gd name="T37" fmla="*/ 532 h 586"/>
                    <a:gd name="T38" fmla="*/ 899 w 997"/>
                    <a:gd name="T39" fmla="*/ 495 h 586"/>
                    <a:gd name="T40" fmla="*/ 928 w 997"/>
                    <a:gd name="T41" fmla="*/ 472 h 586"/>
                    <a:gd name="T42" fmla="*/ 951 w 997"/>
                    <a:gd name="T43" fmla="*/ 442 h 586"/>
                    <a:gd name="T44" fmla="*/ 967 w 997"/>
                    <a:gd name="T45" fmla="*/ 412 h 586"/>
                    <a:gd name="T46" fmla="*/ 981 w 997"/>
                    <a:gd name="T47" fmla="*/ 374 h 586"/>
                    <a:gd name="T48" fmla="*/ 989 w 997"/>
                    <a:gd name="T49" fmla="*/ 330 h 586"/>
                    <a:gd name="T50" fmla="*/ 996 w 997"/>
                    <a:gd name="T51" fmla="*/ 285 h 5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997" h="586">
                      <a:moveTo>
                        <a:pt x="996" y="285"/>
                      </a:moveTo>
                      <a:lnTo>
                        <a:pt x="996" y="278"/>
                      </a:lnTo>
                      <a:lnTo>
                        <a:pt x="996" y="278"/>
                      </a:lnTo>
                      <a:lnTo>
                        <a:pt x="989" y="217"/>
                      </a:lnTo>
                      <a:lnTo>
                        <a:pt x="967" y="158"/>
                      </a:lnTo>
                      <a:lnTo>
                        <a:pt x="936" y="113"/>
                      </a:lnTo>
                      <a:lnTo>
                        <a:pt x="891" y="75"/>
                      </a:lnTo>
                      <a:lnTo>
                        <a:pt x="832" y="45"/>
                      </a:lnTo>
                      <a:lnTo>
                        <a:pt x="764" y="23"/>
                      </a:lnTo>
                      <a:lnTo>
                        <a:pt x="681" y="8"/>
                      </a:lnTo>
                      <a:lnTo>
                        <a:pt x="591" y="0"/>
                      </a:lnTo>
                      <a:lnTo>
                        <a:pt x="0" y="0"/>
                      </a:lnTo>
                      <a:lnTo>
                        <a:pt x="0" y="585"/>
                      </a:lnTo>
                      <a:lnTo>
                        <a:pt x="562" y="585"/>
                      </a:lnTo>
                      <a:lnTo>
                        <a:pt x="562" y="585"/>
                      </a:lnTo>
                      <a:lnTo>
                        <a:pt x="630" y="585"/>
                      </a:lnTo>
                      <a:lnTo>
                        <a:pt x="697" y="577"/>
                      </a:lnTo>
                      <a:lnTo>
                        <a:pt x="771" y="562"/>
                      </a:lnTo>
                      <a:lnTo>
                        <a:pt x="839" y="532"/>
                      </a:lnTo>
                      <a:lnTo>
                        <a:pt x="899" y="495"/>
                      </a:lnTo>
                      <a:lnTo>
                        <a:pt x="928" y="472"/>
                      </a:lnTo>
                      <a:lnTo>
                        <a:pt x="951" y="442"/>
                      </a:lnTo>
                      <a:lnTo>
                        <a:pt x="967" y="412"/>
                      </a:lnTo>
                      <a:lnTo>
                        <a:pt x="981" y="374"/>
                      </a:lnTo>
                      <a:lnTo>
                        <a:pt x="989" y="330"/>
                      </a:lnTo>
                      <a:lnTo>
                        <a:pt x="996" y="28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8" name="Freeform 11"/>
                <p:cNvSpPr>
                  <a:spLocks noChangeArrowheads="1"/>
                </p:cNvSpPr>
                <p:nvPr/>
              </p:nvSpPr>
              <p:spPr bwMode="auto">
                <a:xfrm>
                  <a:off x="6134100" y="3200400"/>
                  <a:ext cx="407988" cy="215900"/>
                </a:xfrm>
                <a:custGeom>
                  <a:avLst/>
                  <a:gdLst>
                    <a:gd name="T0" fmla="*/ 659 w 1132"/>
                    <a:gd name="T1" fmla="*/ 0 h 601"/>
                    <a:gd name="T2" fmla="*/ 0 w 1132"/>
                    <a:gd name="T3" fmla="*/ 0 h 601"/>
                    <a:gd name="T4" fmla="*/ 0 w 1132"/>
                    <a:gd name="T5" fmla="*/ 600 h 601"/>
                    <a:gd name="T6" fmla="*/ 689 w 1132"/>
                    <a:gd name="T7" fmla="*/ 600 h 601"/>
                    <a:gd name="T8" fmla="*/ 689 w 1132"/>
                    <a:gd name="T9" fmla="*/ 600 h 601"/>
                    <a:gd name="T10" fmla="*/ 756 w 1132"/>
                    <a:gd name="T11" fmla="*/ 600 h 601"/>
                    <a:gd name="T12" fmla="*/ 832 w 1132"/>
                    <a:gd name="T13" fmla="*/ 592 h 601"/>
                    <a:gd name="T14" fmla="*/ 906 w 1132"/>
                    <a:gd name="T15" fmla="*/ 577 h 601"/>
                    <a:gd name="T16" fmla="*/ 973 w 1132"/>
                    <a:gd name="T17" fmla="*/ 547 h 601"/>
                    <a:gd name="T18" fmla="*/ 1034 w 1132"/>
                    <a:gd name="T19" fmla="*/ 510 h 601"/>
                    <a:gd name="T20" fmla="*/ 1063 w 1132"/>
                    <a:gd name="T21" fmla="*/ 487 h 601"/>
                    <a:gd name="T22" fmla="*/ 1086 w 1132"/>
                    <a:gd name="T23" fmla="*/ 457 h 601"/>
                    <a:gd name="T24" fmla="*/ 1108 w 1132"/>
                    <a:gd name="T25" fmla="*/ 427 h 601"/>
                    <a:gd name="T26" fmla="*/ 1124 w 1132"/>
                    <a:gd name="T27" fmla="*/ 390 h 601"/>
                    <a:gd name="T28" fmla="*/ 1131 w 1132"/>
                    <a:gd name="T29" fmla="*/ 345 h 601"/>
                    <a:gd name="T30" fmla="*/ 1131 w 1132"/>
                    <a:gd name="T31" fmla="*/ 300 h 601"/>
                    <a:gd name="T32" fmla="*/ 1131 w 1132"/>
                    <a:gd name="T33" fmla="*/ 292 h 601"/>
                    <a:gd name="T34" fmla="*/ 1131 w 1132"/>
                    <a:gd name="T35" fmla="*/ 292 h 601"/>
                    <a:gd name="T36" fmla="*/ 1131 w 1132"/>
                    <a:gd name="T37" fmla="*/ 248 h 601"/>
                    <a:gd name="T38" fmla="*/ 1124 w 1132"/>
                    <a:gd name="T39" fmla="*/ 210 h 601"/>
                    <a:gd name="T40" fmla="*/ 1108 w 1132"/>
                    <a:gd name="T41" fmla="*/ 173 h 601"/>
                    <a:gd name="T42" fmla="*/ 1086 w 1132"/>
                    <a:gd name="T43" fmla="*/ 142 h 601"/>
                    <a:gd name="T44" fmla="*/ 1063 w 1132"/>
                    <a:gd name="T45" fmla="*/ 113 h 601"/>
                    <a:gd name="T46" fmla="*/ 1041 w 1132"/>
                    <a:gd name="T47" fmla="*/ 90 h 601"/>
                    <a:gd name="T48" fmla="*/ 973 w 1132"/>
                    <a:gd name="T49" fmla="*/ 52 h 601"/>
                    <a:gd name="T50" fmla="*/ 906 w 1132"/>
                    <a:gd name="T51" fmla="*/ 23 h 601"/>
                    <a:gd name="T52" fmla="*/ 824 w 1132"/>
                    <a:gd name="T53" fmla="*/ 8 h 601"/>
                    <a:gd name="T54" fmla="*/ 742 w 1132"/>
                    <a:gd name="T55" fmla="*/ 0 h 601"/>
                    <a:gd name="T56" fmla="*/ 659 w 1132"/>
                    <a:gd name="T57" fmla="*/ 0 h 6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132" h="601">
                      <a:moveTo>
                        <a:pt x="659" y="0"/>
                      </a:moveTo>
                      <a:lnTo>
                        <a:pt x="0" y="0"/>
                      </a:lnTo>
                      <a:lnTo>
                        <a:pt x="0" y="600"/>
                      </a:lnTo>
                      <a:lnTo>
                        <a:pt x="689" y="600"/>
                      </a:lnTo>
                      <a:lnTo>
                        <a:pt x="689" y="600"/>
                      </a:lnTo>
                      <a:lnTo>
                        <a:pt x="756" y="600"/>
                      </a:lnTo>
                      <a:lnTo>
                        <a:pt x="832" y="592"/>
                      </a:lnTo>
                      <a:lnTo>
                        <a:pt x="906" y="577"/>
                      </a:lnTo>
                      <a:lnTo>
                        <a:pt x="973" y="547"/>
                      </a:lnTo>
                      <a:lnTo>
                        <a:pt x="1034" y="510"/>
                      </a:lnTo>
                      <a:lnTo>
                        <a:pt x="1063" y="487"/>
                      </a:lnTo>
                      <a:lnTo>
                        <a:pt x="1086" y="457"/>
                      </a:lnTo>
                      <a:lnTo>
                        <a:pt x="1108" y="427"/>
                      </a:lnTo>
                      <a:lnTo>
                        <a:pt x="1124" y="390"/>
                      </a:lnTo>
                      <a:lnTo>
                        <a:pt x="1131" y="345"/>
                      </a:lnTo>
                      <a:lnTo>
                        <a:pt x="1131" y="300"/>
                      </a:lnTo>
                      <a:lnTo>
                        <a:pt x="1131" y="292"/>
                      </a:lnTo>
                      <a:lnTo>
                        <a:pt x="1131" y="292"/>
                      </a:lnTo>
                      <a:lnTo>
                        <a:pt x="1131" y="248"/>
                      </a:lnTo>
                      <a:lnTo>
                        <a:pt x="1124" y="210"/>
                      </a:lnTo>
                      <a:lnTo>
                        <a:pt x="1108" y="173"/>
                      </a:lnTo>
                      <a:lnTo>
                        <a:pt x="1086" y="142"/>
                      </a:lnTo>
                      <a:lnTo>
                        <a:pt x="1063" y="113"/>
                      </a:lnTo>
                      <a:lnTo>
                        <a:pt x="1041" y="90"/>
                      </a:lnTo>
                      <a:lnTo>
                        <a:pt x="973" y="52"/>
                      </a:lnTo>
                      <a:lnTo>
                        <a:pt x="906" y="23"/>
                      </a:lnTo>
                      <a:lnTo>
                        <a:pt x="824" y="8"/>
                      </a:lnTo>
                      <a:lnTo>
                        <a:pt x="742" y="0"/>
                      </a:lnTo>
                      <a:lnTo>
                        <a:pt x="659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9" name="Freeform 12"/>
                <p:cNvSpPr>
                  <a:spLocks noChangeArrowheads="1"/>
                </p:cNvSpPr>
                <p:nvPr/>
              </p:nvSpPr>
              <p:spPr bwMode="auto">
                <a:xfrm>
                  <a:off x="7523163" y="2814638"/>
                  <a:ext cx="604837" cy="615950"/>
                </a:xfrm>
                <a:custGeom>
                  <a:avLst/>
                  <a:gdLst>
                    <a:gd name="T0" fmla="*/ 1475 w 1678"/>
                    <a:gd name="T1" fmla="*/ 285 h 1709"/>
                    <a:gd name="T2" fmla="*/ 1445 w 1678"/>
                    <a:gd name="T3" fmla="*/ 263 h 1709"/>
                    <a:gd name="T4" fmla="*/ 1445 w 1678"/>
                    <a:gd name="T5" fmla="*/ 263 h 1709"/>
                    <a:gd name="T6" fmla="*/ 1378 w 1678"/>
                    <a:gd name="T7" fmla="*/ 202 h 1709"/>
                    <a:gd name="T8" fmla="*/ 1303 w 1678"/>
                    <a:gd name="T9" fmla="*/ 150 h 1709"/>
                    <a:gd name="T10" fmla="*/ 1236 w 1678"/>
                    <a:gd name="T11" fmla="*/ 112 h 1709"/>
                    <a:gd name="T12" fmla="*/ 1153 w 1678"/>
                    <a:gd name="T13" fmla="*/ 75 h 1709"/>
                    <a:gd name="T14" fmla="*/ 1071 w 1678"/>
                    <a:gd name="T15" fmla="*/ 45 h 1709"/>
                    <a:gd name="T16" fmla="*/ 981 w 1678"/>
                    <a:gd name="T17" fmla="*/ 23 h 1709"/>
                    <a:gd name="T18" fmla="*/ 883 w 1678"/>
                    <a:gd name="T19" fmla="*/ 8 h 1709"/>
                    <a:gd name="T20" fmla="*/ 771 w 1678"/>
                    <a:gd name="T21" fmla="*/ 0 h 1709"/>
                    <a:gd name="T22" fmla="*/ 771 w 1678"/>
                    <a:gd name="T23" fmla="*/ 0 h 1709"/>
                    <a:gd name="T24" fmla="*/ 696 w 1678"/>
                    <a:gd name="T25" fmla="*/ 8 h 1709"/>
                    <a:gd name="T26" fmla="*/ 614 w 1678"/>
                    <a:gd name="T27" fmla="*/ 23 h 1709"/>
                    <a:gd name="T28" fmla="*/ 547 w 1678"/>
                    <a:gd name="T29" fmla="*/ 38 h 1709"/>
                    <a:gd name="T30" fmla="*/ 472 w 1678"/>
                    <a:gd name="T31" fmla="*/ 67 h 1709"/>
                    <a:gd name="T32" fmla="*/ 404 w 1678"/>
                    <a:gd name="T33" fmla="*/ 105 h 1709"/>
                    <a:gd name="T34" fmla="*/ 344 w 1678"/>
                    <a:gd name="T35" fmla="*/ 150 h 1709"/>
                    <a:gd name="T36" fmla="*/ 284 w 1678"/>
                    <a:gd name="T37" fmla="*/ 195 h 1709"/>
                    <a:gd name="T38" fmla="*/ 225 w 1678"/>
                    <a:gd name="T39" fmla="*/ 247 h 1709"/>
                    <a:gd name="T40" fmla="*/ 180 w 1678"/>
                    <a:gd name="T41" fmla="*/ 308 h 1709"/>
                    <a:gd name="T42" fmla="*/ 135 w 1678"/>
                    <a:gd name="T43" fmla="*/ 375 h 1709"/>
                    <a:gd name="T44" fmla="*/ 97 w 1678"/>
                    <a:gd name="T45" fmla="*/ 442 h 1709"/>
                    <a:gd name="T46" fmla="*/ 60 w 1678"/>
                    <a:gd name="T47" fmla="*/ 517 h 1709"/>
                    <a:gd name="T48" fmla="*/ 37 w 1678"/>
                    <a:gd name="T49" fmla="*/ 592 h 1709"/>
                    <a:gd name="T50" fmla="*/ 15 w 1678"/>
                    <a:gd name="T51" fmla="*/ 674 h 1709"/>
                    <a:gd name="T52" fmla="*/ 8 w 1678"/>
                    <a:gd name="T53" fmla="*/ 757 h 1709"/>
                    <a:gd name="T54" fmla="*/ 0 w 1678"/>
                    <a:gd name="T55" fmla="*/ 847 h 1709"/>
                    <a:gd name="T56" fmla="*/ 0 w 1678"/>
                    <a:gd name="T57" fmla="*/ 854 h 1709"/>
                    <a:gd name="T58" fmla="*/ 0 w 1678"/>
                    <a:gd name="T59" fmla="*/ 854 h 1709"/>
                    <a:gd name="T60" fmla="*/ 8 w 1678"/>
                    <a:gd name="T61" fmla="*/ 944 h 1709"/>
                    <a:gd name="T62" fmla="*/ 15 w 1678"/>
                    <a:gd name="T63" fmla="*/ 1034 h 1709"/>
                    <a:gd name="T64" fmla="*/ 37 w 1678"/>
                    <a:gd name="T65" fmla="*/ 1116 h 1709"/>
                    <a:gd name="T66" fmla="*/ 60 w 1678"/>
                    <a:gd name="T67" fmla="*/ 1199 h 1709"/>
                    <a:gd name="T68" fmla="*/ 90 w 1678"/>
                    <a:gd name="T69" fmla="*/ 1274 h 1709"/>
                    <a:gd name="T70" fmla="*/ 135 w 1678"/>
                    <a:gd name="T71" fmla="*/ 1341 h 1709"/>
                    <a:gd name="T72" fmla="*/ 180 w 1678"/>
                    <a:gd name="T73" fmla="*/ 1408 h 1709"/>
                    <a:gd name="T74" fmla="*/ 225 w 1678"/>
                    <a:gd name="T75" fmla="*/ 1468 h 1709"/>
                    <a:gd name="T76" fmla="*/ 284 w 1678"/>
                    <a:gd name="T77" fmla="*/ 1521 h 1709"/>
                    <a:gd name="T78" fmla="*/ 344 w 1678"/>
                    <a:gd name="T79" fmla="*/ 1566 h 1709"/>
                    <a:gd name="T80" fmla="*/ 412 w 1678"/>
                    <a:gd name="T81" fmla="*/ 1611 h 1709"/>
                    <a:gd name="T82" fmla="*/ 486 w 1678"/>
                    <a:gd name="T83" fmla="*/ 1640 h 1709"/>
                    <a:gd name="T84" fmla="*/ 562 w 1678"/>
                    <a:gd name="T85" fmla="*/ 1671 h 1709"/>
                    <a:gd name="T86" fmla="*/ 636 w 1678"/>
                    <a:gd name="T87" fmla="*/ 1693 h 1709"/>
                    <a:gd name="T88" fmla="*/ 726 w 1678"/>
                    <a:gd name="T89" fmla="*/ 1700 h 1709"/>
                    <a:gd name="T90" fmla="*/ 809 w 1678"/>
                    <a:gd name="T91" fmla="*/ 1708 h 1709"/>
                    <a:gd name="T92" fmla="*/ 809 w 1678"/>
                    <a:gd name="T93" fmla="*/ 1708 h 1709"/>
                    <a:gd name="T94" fmla="*/ 891 w 1678"/>
                    <a:gd name="T95" fmla="*/ 1700 h 1709"/>
                    <a:gd name="T96" fmla="*/ 966 w 1678"/>
                    <a:gd name="T97" fmla="*/ 1693 h 1709"/>
                    <a:gd name="T98" fmla="*/ 1041 w 1678"/>
                    <a:gd name="T99" fmla="*/ 1678 h 1709"/>
                    <a:gd name="T100" fmla="*/ 1115 w 1678"/>
                    <a:gd name="T101" fmla="*/ 1663 h 1709"/>
                    <a:gd name="T102" fmla="*/ 1183 w 1678"/>
                    <a:gd name="T103" fmla="*/ 1640 h 1709"/>
                    <a:gd name="T104" fmla="*/ 1250 w 1678"/>
                    <a:gd name="T105" fmla="*/ 1611 h 1709"/>
                    <a:gd name="T106" fmla="*/ 1318 w 1678"/>
                    <a:gd name="T107" fmla="*/ 1573 h 1709"/>
                    <a:gd name="T108" fmla="*/ 1378 w 1678"/>
                    <a:gd name="T109" fmla="*/ 1536 h 1709"/>
                    <a:gd name="T110" fmla="*/ 1378 w 1678"/>
                    <a:gd name="T111" fmla="*/ 1131 h 1709"/>
                    <a:gd name="T112" fmla="*/ 734 w 1678"/>
                    <a:gd name="T113" fmla="*/ 1131 h 1709"/>
                    <a:gd name="T114" fmla="*/ 734 w 1678"/>
                    <a:gd name="T115" fmla="*/ 667 h 1709"/>
                    <a:gd name="T116" fmla="*/ 1677 w 1678"/>
                    <a:gd name="T117" fmla="*/ 667 h 1709"/>
                    <a:gd name="T118" fmla="*/ 1677 w 1678"/>
                    <a:gd name="T119" fmla="*/ 667 h 1709"/>
                    <a:gd name="T120" fmla="*/ 1655 w 1678"/>
                    <a:gd name="T121" fmla="*/ 382 h 1709"/>
                    <a:gd name="T122" fmla="*/ 1632 w 1678"/>
                    <a:gd name="T123" fmla="*/ 105 h 1709"/>
                    <a:gd name="T124" fmla="*/ 1475 w 1678"/>
                    <a:gd name="T125" fmla="*/ 285 h 1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1678" h="1709">
                      <a:moveTo>
                        <a:pt x="1475" y="285"/>
                      </a:moveTo>
                      <a:lnTo>
                        <a:pt x="1445" y="263"/>
                      </a:lnTo>
                      <a:lnTo>
                        <a:pt x="1445" y="263"/>
                      </a:lnTo>
                      <a:lnTo>
                        <a:pt x="1378" y="202"/>
                      </a:lnTo>
                      <a:lnTo>
                        <a:pt x="1303" y="150"/>
                      </a:lnTo>
                      <a:lnTo>
                        <a:pt x="1236" y="112"/>
                      </a:lnTo>
                      <a:lnTo>
                        <a:pt x="1153" y="75"/>
                      </a:lnTo>
                      <a:lnTo>
                        <a:pt x="1071" y="45"/>
                      </a:lnTo>
                      <a:lnTo>
                        <a:pt x="981" y="23"/>
                      </a:lnTo>
                      <a:lnTo>
                        <a:pt x="883" y="8"/>
                      </a:lnTo>
                      <a:lnTo>
                        <a:pt x="771" y="0"/>
                      </a:lnTo>
                      <a:lnTo>
                        <a:pt x="771" y="0"/>
                      </a:lnTo>
                      <a:lnTo>
                        <a:pt x="696" y="8"/>
                      </a:lnTo>
                      <a:lnTo>
                        <a:pt x="614" y="23"/>
                      </a:lnTo>
                      <a:lnTo>
                        <a:pt x="547" y="38"/>
                      </a:lnTo>
                      <a:lnTo>
                        <a:pt x="472" y="67"/>
                      </a:lnTo>
                      <a:lnTo>
                        <a:pt x="404" y="105"/>
                      </a:lnTo>
                      <a:lnTo>
                        <a:pt x="344" y="150"/>
                      </a:lnTo>
                      <a:lnTo>
                        <a:pt x="284" y="195"/>
                      </a:lnTo>
                      <a:lnTo>
                        <a:pt x="225" y="247"/>
                      </a:lnTo>
                      <a:lnTo>
                        <a:pt x="180" y="308"/>
                      </a:lnTo>
                      <a:lnTo>
                        <a:pt x="135" y="375"/>
                      </a:lnTo>
                      <a:lnTo>
                        <a:pt x="97" y="442"/>
                      </a:lnTo>
                      <a:lnTo>
                        <a:pt x="60" y="517"/>
                      </a:lnTo>
                      <a:lnTo>
                        <a:pt x="37" y="592"/>
                      </a:lnTo>
                      <a:lnTo>
                        <a:pt x="15" y="674"/>
                      </a:lnTo>
                      <a:lnTo>
                        <a:pt x="8" y="757"/>
                      </a:lnTo>
                      <a:lnTo>
                        <a:pt x="0" y="847"/>
                      </a:lnTo>
                      <a:lnTo>
                        <a:pt x="0" y="854"/>
                      </a:lnTo>
                      <a:lnTo>
                        <a:pt x="0" y="854"/>
                      </a:lnTo>
                      <a:lnTo>
                        <a:pt x="8" y="944"/>
                      </a:lnTo>
                      <a:lnTo>
                        <a:pt x="15" y="1034"/>
                      </a:lnTo>
                      <a:lnTo>
                        <a:pt x="37" y="1116"/>
                      </a:lnTo>
                      <a:lnTo>
                        <a:pt x="60" y="1199"/>
                      </a:lnTo>
                      <a:lnTo>
                        <a:pt x="90" y="1274"/>
                      </a:lnTo>
                      <a:lnTo>
                        <a:pt x="135" y="1341"/>
                      </a:lnTo>
                      <a:lnTo>
                        <a:pt x="180" y="1408"/>
                      </a:lnTo>
                      <a:lnTo>
                        <a:pt x="225" y="1468"/>
                      </a:lnTo>
                      <a:lnTo>
                        <a:pt x="284" y="1521"/>
                      </a:lnTo>
                      <a:lnTo>
                        <a:pt x="344" y="1566"/>
                      </a:lnTo>
                      <a:lnTo>
                        <a:pt x="412" y="1611"/>
                      </a:lnTo>
                      <a:lnTo>
                        <a:pt x="486" y="1640"/>
                      </a:lnTo>
                      <a:lnTo>
                        <a:pt x="562" y="1671"/>
                      </a:lnTo>
                      <a:lnTo>
                        <a:pt x="636" y="1693"/>
                      </a:lnTo>
                      <a:lnTo>
                        <a:pt x="726" y="1700"/>
                      </a:lnTo>
                      <a:lnTo>
                        <a:pt x="809" y="1708"/>
                      </a:lnTo>
                      <a:lnTo>
                        <a:pt x="809" y="1708"/>
                      </a:lnTo>
                      <a:lnTo>
                        <a:pt x="891" y="1700"/>
                      </a:lnTo>
                      <a:lnTo>
                        <a:pt x="966" y="1693"/>
                      </a:lnTo>
                      <a:lnTo>
                        <a:pt x="1041" y="1678"/>
                      </a:lnTo>
                      <a:lnTo>
                        <a:pt x="1115" y="1663"/>
                      </a:lnTo>
                      <a:lnTo>
                        <a:pt x="1183" y="1640"/>
                      </a:lnTo>
                      <a:lnTo>
                        <a:pt x="1250" y="1611"/>
                      </a:lnTo>
                      <a:lnTo>
                        <a:pt x="1318" y="1573"/>
                      </a:lnTo>
                      <a:lnTo>
                        <a:pt x="1378" y="1536"/>
                      </a:lnTo>
                      <a:lnTo>
                        <a:pt x="1378" y="1131"/>
                      </a:lnTo>
                      <a:lnTo>
                        <a:pt x="734" y="1131"/>
                      </a:lnTo>
                      <a:lnTo>
                        <a:pt x="734" y="667"/>
                      </a:lnTo>
                      <a:lnTo>
                        <a:pt x="1677" y="667"/>
                      </a:lnTo>
                      <a:lnTo>
                        <a:pt x="1677" y="667"/>
                      </a:lnTo>
                      <a:lnTo>
                        <a:pt x="1655" y="382"/>
                      </a:lnTo>
                      <a:lnTo>
                        <a:pt x="1632" y="105"/>
                      </a:lnTo>
                      <a:lnTo>
                        <a:pt x="1475" y="28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0" name="Freeform 13"/>
                <p:cNvSpPr>
                  <a:spLocks noChangeArrowheads="1"/>
                </p:cNvSpPr>
                <p:nvPr/>
              </p:nvSpPr>
              <p:spPr bwMode="auto">
                <a:xfrm>
                  <a:off x="1638300" y="-12700"/>
                  <a:ext cx="6481763" cy="6494463"/>
                </a:xfrm>
                <a:custGeom>
                  <a:avLst/>
                  <a:gdLst>
                    <a:gd name="T0" fmla="*/ 15965 w 18003"/>
                    <a:gd name="T1" fmla="*/ 8066 h 18042"/>
                    <a:gd name="T2" fmla="*/ 16736 w 18003"/>
                    <a:gd name="T3" fmla="*/ 7429 h 18042"/>
                    <a:gd name="T4" fmla="*/ 17560 w 18003"/>
                    <a:gd name="T5" fmla="*/ 7422 h 18042"/>
                    <a:gd name="T6" fmla="*/ 17762 w 18003"/>
                    <a:gd name="T7" fmla="*/ 6800 h 18042"/>
                    <a:gd name="T8" fmla="*/ 17201 w 18003"/>
                    <a:gd name="T9" fmla="*/ 5760 h 18042"/>
                    <a:gd name="T10" fmla="*/ 16407 w 18003"/>
                    <a:gd name="T11" fmla="*/ 6029 h 18042"/>
                    <a:gd name="T12" fmla="*/ 15733 w 18003"/>
                    <a:gd name="T13" fmla="*/ 5670 h 18042"/>
                    <a:gd name="T14" fmla="*/ 15508 w 18003"/>
                    <a:gd name="T15" fmla="*/ 5025 h 18042"/>
                    <a:gd name="T16" fmla="*/ 15800 w 18003"/>
                    <a:gd name="T17" fmla="*/ 4322 h 18042"/>
                    <a:gd name="T18" fmla="*/ 16512 w 18003"/>
                    <a:gd name="T19" fmla="*/ 4022 h 18042"/>
                    <a:gd name="T20" fmla="*/ 15688 w 18003"/>
                    <a:gd name="T21" fmla="*/ 2951 h 18042"/>
                    <a:gd name="T22" fmla="*/ 14047 w 18003"/>
                    <a:gd name="T23" fmla="*/ 1528 h 18042"/>
                    <a:gd name="T24" fmla="*/ 12086 w 18003"/>
                    <a:gd name="T25" fmla="*/ 531 h 18042"/>
                    <a:gd name="T26" fmla="*/ 9891 w 18003"/>
                    <a:gd name="T27" fmla="*/ 37 h 18042"/>
                    <a:gd name="T28" fmla="*/ 8192 w 18003"/>
                    <a:gd name="T29" fmla="*/ 37 h 18042"/>
                    <a:gd name="T30" fmla="*/ 6231 w 18003"/>
                    <a:gd name="T31" fmla="*/ 435 h 18042"/>
                    <a:gd name="T32" fmla="*/ 3482 w 18003"/>
                    <a:gd name="T33" fmla="*/ 1895 h 18042"/>
                    <a:gd name="T34" fmla="*/ 1408 w 18003"/>
                    <a:gd name="T35" fmla="*/ 4171 h 18042"/>
                    <a:gd name="T36" fmla="*/ 210 w 18003"/>
                    <a:gd name="T37" fmla="*/ 7063 h 18042"/>
                    <a:gd name="T38" fmla="*/ 869 w 18003"/>
                    <a:gd name="T39" fmla="*/ 7714 h 18042"/>
                    <a:gd name="T40" fmla="*/ 0 w 18003"/>
                    <a:gd name="T41" fmla="*/ 9249 h 18042"/>
                    <a:gd name="T42" fmla="*/ 224 w 18003"/>
                    <a:gd name="T43" fmla="*/ 11053 h 18042"/>
                    <a:gd name="T44" fmla="*/ 794 w 18003"/>
                    <a:gd name="T45" fmla="*/ 12731 h 18042"/>
                    <a:gd name="T46" fmla="*/ 1662 w 18003"/>
                    <a:gd name="T47" fmla="*/ 14244 h 18042"/>
                    <a:gd name="T48" fmla="*/ 2793 w 18003"/>
                    <a:gd name="T49" fmla="*/ 15547 h 18042"/>
                    <a:gd name="T50" fmla="*/ 4156 w 18003"/>
                    <a:gd name="T51" fmla="*/ 16618 h 18042"/>
                    <a:gd name="T52" fmla="*/ 5706 w 18003"/>
                    <a:gd name="T53" fmla="*/ 17412 h 18042"/>
                    <a:gd name="T54" fmla="*/ 7422 w 18003"/>
                    <a:gd name="T55" fmla="*/ 17898 h 18042"/>
                    <a:gd name="T56" fmla="*/ 9016 w 18003"/>
                    <a:gd name="T57" fmla="*/ 18041 h 18042"/>
                    <a:gd name="T58" fmla="*/ 10745 w 18003"/>
                    <a:gd name="T59" fmla="*/ 17876 h 18042"/>
                    <a:gd name="T60" fmla="*/ 12356 w 18003"/>
                    <a:gd name="T61" fmla="*/ 17404 h 18042"/>
                    <a:gd name="T62" fmla="*/ 13831 w 18003"/>
                    <a:gd name="T63" fmla="*/ 16648 h 18042"/>
                    <a:gd name="T64" fmla="*/ 15134 w 18003"/>
                    <a:gd name="T65" fmla="*/ 15652 h 18042"/>
                    <a:gd name="T66" fmla="*/ 16235 w 18003"/>
                    <a:gd name="T67" fmla="*/ 14431 h 18042"/>
                    <a:gd name="T68" fmla="*/ 17096 w 18003"/>
                    <a:gd name="T69" fmla="*/ 13031 h 18042"/>
                    <a:gd name="T70" fmla="*/ 17695 w 18003"/>
                    <a:gd name="T71" fmla="*/ 11480 h 18042"/>
                    <a:gd name="T72" fmla="*/ 18002 w 18003"/>
                    <a:gd name="T73" fmla="*/ 9796 h 18042"/>
                    <a:gd name="T74" fmla="*/ 17275 w 18003"/>
                    <a:gd name="T75" fmla="*/ 10035 h 18042"/>
                    <a:gd name="T76" fmla="*/ 16377 w 18003"/>
                    <a:gd name="T77" fmla="*/ 9826 h 18042"/>
                    <a:gd name="T78" fmla="*/ 15830 w 18003"/>
                    <a:gd name="T79" fmla="*/ 8995 h 18042"/>
                    <a:gd name="T80" fmla="*/ 2479 w 18003"/>
                    <a:gd name="T81" fmla="*/ 9961 h 18042"/>
                    <a:gd name="T82" fmla="*/ 5594 w 18003"/>
                    <a:gd name="T83" fmla="*/ 9961 h 18042"/>
                    <a:gd name="T84" fmla="*/ 6695 w 18003"/>
                    <a:gd name="T85" fmla="*/ 9961 h 18042"/>
                    <a:gd name="T86" fmla="*/ 11112 w 18003"/>
                    <a:gd name="T87" fmla="*/ 9961 h 18042"/>
                    <a:gd name="T88" fmla="*/ 11053 w 18003"/>
                    <a:gd name="T89" fmla="*/ 7452 h 18042"/>
                    <a:gd name="T90" fmla="*/ 14131 w 18003"/>
                    <a:gd name="T91" fmla="*/ 9437 h 18042"/>
                    <a:gd name="T92" fmla="*/ 13749 w 18003"/>
                    <a:gd name="T93" fmla="*/ 9893 h 18042"/>
                    <a:gd name="T94" fmla="*/ 11981 w 18003"/>
                    <a:gd name="T95" fmla="*/ 7415 h 18042"/>
                    <a:gd name="T96" fmla="*/ 13696 w 18003"/>
                    <a:gd name="T97" fmla="*/ 7549 h 18042"/>
                    <a:gd name="T98" fmla="*/ 13980 w 18003"/>
                    <a:gd name="T99" fmla="*/ 7909 h 18042"/>
                    <a:gd name="T100" fmla="*/ 13965 w 18003"/>
                    <a:gd name="T101" fmla="*/ 8343 h 18042"/>
                    <a:gd name="T102" fmla="*/ 13898 w 18003"/>
                    <a:gd name="T103" fmla="*/ 8755 h 18042"/>
                    <a:gd name="T104" fmla="*/ 15283 w 18003"/>
                    <a:gd name="T105" fmla="*/ 9998 h 18042"/>
                    <a:gd name="T106" fmla="*/ 14946 w 18003"/>
                    <a:gd name="T107" fmla="*/ 6740 h 18042"/>
                    <a:gd name="T108" fmla="*/ 14752 w 18003"/>
                    <a:gd name="T109" fmla="*/ 6373 h 18042"/>
                    <a:gd name="T110" fmla="*/ 15074 w 18003"/>
                    <a:gd name="T111" fmla="*/ 6111 h 18042"/>
                    <a:gd name="T112" fmla="*/ 15403 w 18003"/>
                    <a:gd name="T113" fmla="*/ 6441 h 18042"/>
                    <a:gd name="T114" fmla="*/ 15142 w 18003"/>
                    <a:gd name="T115" fmla="*/ 6763 h 180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8003" h="18042">
                      <a:moveTo>
                        <a:pt x="15808" y="8718"/>
                      </a:moveTo>
                      <a:lnTo>
                        <a:pt x="15808" y="8710"/>
                      </a:lnTo>
                      <a:lnTo>
                        <a:pt x="15808" y="8710"/>
                      </a:lnTo>
                      <a:lnTo>
                        <a:pt x="15815" y="8568"/>
                      </a:lnTo>
                      <a:lnTo>
                        <a:pt x="15830" y="8433"/>
                      </a:lnTo>
                      <a:lnTo>
                        <a:pt x="15867" y="8305"/>
                      </a:lnTo>
                      <a:lnTo>
                        <a:pt x="15905" y="8186"/>
                      </a:lnTo>
                      <a:lnTo>
                        <a:pt x="15965" y="8066"/>
                      </a:lnTo>
                      <a:lnTo>
                        <a:pt x="16032" y="7954"/>
                      </a:lnTo>
                      <a:lnTo>
                        <a:pt x="16107" y="7856"/>
                      </a:lnTo>
                      <a:lnTo>
                        <a:pt x="16190" y="7759"/>
                      </a:lnTo>
                      <a:lnTo>
                        <a:pt x="16287" y="7676"/>
                      </a:lnTo>
                      <a:lnTo>
                        <a:pt x="16384" y="7602"/>
                      </a:lnTo>
                      <a:lnTo>
                        <a:pt x="16496" y="7535"/>
                      </a:lnTo>
                      <a:lnTo>
                        <a:pt x="16617" y="7474"/>
                      </a:lnTo>
                      <a:lnTo>
                        <a:pt x="16736" y="7429"/>
                      </a:lnTo>
                      <a:lnTo>
                        <a:pt x="16864" y="7400"/>
                      </a:lnTo>
                      <a:lnTo>
                        <a:pt x="16998" y="7377"/>
                      </a:lnTo>
                      <a:lnTo>
                        <a:pt x="17141" y="7370"/>
                      </a:lnTo>
                      <a:lnTo>
                        <a:pt x="17141" y="7370"/>
                      </a:lnTo>
                      <a:lnTo>
                        <a:pt x="17253" y="7377"/>
                      </a:lnTo>
                      <a:lnTo>
                        <a:pt x="17358" y="7384"/>
                      </a:lnTo>
                      <a:lnTo>
                        <a:pt x="17462" y="7400"/>
                      </a:lnTo>
                      <a:lnTo>
                        <a:pt x="17560" y="7422"/>
                      </a:lnTo>
                      <a:lnTo>
                        <a:pt x="17657" y="7452"/>
                      </a:lnTo>
                      <a:lnTo>
                        <a:pt x="17747" y="7482"/>
                      </a:lnTo>
                      <a:lnTo>
                        <a:pt x="17837" y="7527"/>
                      </a:lnTo>
                      <a:lnTo>
                        <a:pt x="17920" y="7572"/>
                      </a:lnTo>
                      <a:lnTo>
                        <a:pt x="17920" y="7572"/>
                      </a:lnTo>
                      <a:lnTo>
                        <a:pt x="17875" y="7317"/>
                      </a:lnTo>
                      <a:lnTo>
                        <a:pt x="17822" y="7055"/>
                      </a:lnTo>
                      <a:lnTo>
                        <a:pt x="17762" y="6800"/>
                      </a:lnTo>
                      <a:lnTo>
                        <a:pt x="17695" y="6546"/>
                      </a:lnTo>
                      <a:lnTo>
                        <a:pt x="17620" y="6299"/>
                      </a:lnTo>
                      <a:lnTo>
                        <a:pt x="17538" y="6052"/>
                      </a:lnTo>
                      <a:lnTo>
                        <a:pt x="17448" y="5811"/>
                      </a:lnTo>
                      <a:lnTo>
                        <a:pt x="17358" y="5572"/>
                      </a:lnTo>
                      <a:lnTo>
                        <a:pt x="17358" y="5572"/>
                      </a:lnTo>
                      <a:lnTo>
                        <a:pt x="17283" y="5670"/>
                      </a:lnTo>
                      <a:lnTo>
                        <a:pt x="17201" y="5760"/>
                      </a:lnTo>
                      <a:lnTo>
                        <a:pt x="17103" y="5842"/>
                      </a:lnTo>
                      <a:lnTo>
                        <a:pt x="16998" y="5909"/>
                      </a:lnTo>
                      <a:lnTo>
                        <a:pt x="16886" y="5962"/>
                      </a:lnTo>
                      <a:lnTo>
                        <a:pt x="16766" y="5999"/>
                      </a:lnTo>
                      <a:lnTo>
                        <a:pt x="16639" y="6029"/>
                      </a:lnTo>
                      <a:lnTo>
                        <a:pt x="16512" y="6036"/>
                      </a:lnTo>
                      <a:lnTo>
                        <a:pt x="16512" y="6036"/>
                      </a:lnTo>
                      <a:lnTo>
                        <a:pt x="16407" y="6029"/>
                      </a:lnTo>
                      <a:lnTo>
                        <a:pt x="16310" y="6014"/>
                      </a:lnTo>
                      <a:lnTo>
                        <a:pt x="16212" y="5991"/>
                      </a:lnTo>
                      <a:lnTo>
                        <a:pt x="16122" y="5954"/>
                      </a:lnTo>
                      <a:lnTo>
                        <a:pt x="16032" y="5909"/>
                      </a:lnTo>
                      <a:lnTo>
                        <a:pt x="15950" y="5864"/>
                      </a:lnTo>
                      <a:lnTo>
                        <a:pt x="15867" y="5805"/>
                      </a:lnTo>
                      <a:lnTo>
                        <a:pt x="15800" y="5737"/>
                      </a:lnTo>
                      <a:lnTo>
                        <a:pt x="15733" y="5670"/>
                      </a:lnTo>
                      <a:lnTo>
                        <a:pt x="15673" y="5587"/>
                      </a:lnTo>
                      <a:lnTo>
                        <a:pt x="15628" y="5505"/>
                      </a:lnTo>
                      <a:lnTo>
                        <a:pt x="15583" y="5423"/>
                      </a:lnTo>
                      <a:lnTo>
                        <a:pt x="15553" y="5325"/>
                      </a:lnTo>
                      <a:lnTo>
                        <a:pt x="15523" y="5227"/>
                      </a:lnTo>
                      <a:lnTo>
                        <a:pt x="15508" y="5131"/>
                      </a:lnTo>
                      <a:lnTo>
                        <a:pt x="15508" y="5025"/>
                      </a:lnTo>
                      <a:lnTo>
                        <a:pt x="15508" y="5025"/>
                      </a:lnTo>
                      <a:lnTo>
                        <a:pt x="15508" y="4928"/>
                      </a:lnTo>
                      <a:lnTo>
                        <a:pt x="15523" y="4823"/>
                      </a:lnTo>
                      <a:lnTo>
                        <a:pt x="15553" y="4733"/>
                      </a:lnTo>
                      <a:lnTo>
                        <a:pt x="15583" y="4636"/>
                      </a:lnTo>
                      <a:lnTo>
                        <a:pt x="15628" y="4546"/>
                      </a:lnTo>
                      <a:lnTo>
                        <a:pt x="15673" y="4463"/>
                      </a:lnTo>
                      <a:lnTo>
                        <a:pt x="15733" y="4389"/>
                      </a:lnTo>
                      <a:lnTo>
                        <a:pt x="15800" y="4322"/>
                      </a:lnTo>
                      <a:lnTo>
                        <a:pt x="15867" y="4254"/>
                      </a:lnTo>
                      <a:lnTo>
                        <a:pt x="15950" y="4194"/>
                      </a:lnTo>
                      <a:lnTo>
                        <a:pt x="16032" y="4142"/>
                      </a:lnTo>
                      <a:lnTo>
                        <a:pt x="16122" y="4104"/>
                      </a:lnTo>
                      <a:lnTo>
                        <a:pt x="16212" y="4067"/>
                      </a:lnTo>
                      <a:lnTo>
                        <a:pt x="16310" y="4044"/>
                      </a:lnTo>
                      <a:lnTo>
                        <a:pt x="16407" y="4030"/>
                      </a:lnTo>
                      <a:lnTo>
                        <a:pt x="16512" y="4022"/>
                      </a:lnTo>
                      <a:lnTo>
                        <a:pt x="16512" y="4022"/>
                      </a:lnTo>
                      <a:lnTo>
                        <a:pt x="16527" y="4022"/>
                      </a:lnTo>
                      <a:lnTo>
                        <a:pt x="16527" y="4022"/>
                      </a:lnTo>
                      <a:lnTo>
                        <a:pt x="16377" y="3797"/>
                      </a:lnTo>
                      <a:lnTo>
                        <a:pt x="16212" y="3580"/>
                      </a:lnTo>
                      <a:lnTo>
                        <a:pt x="16047" y="3362"/>
                      </a:lnTo>
                      <a:lnTo>
                        <a:pt x="15875" y="3153"/>
                      </a:lnTo>
                      <a:lnTo>
                        <a:pt x="15688" y="2951"/>
                      </a:lnTo>
                      <a:lnTo>
                        <a:pt x="15508" y="2749"/>
                      </a:lnTo>
                      <a:lnTo>
                        <a:pt x="15313" y="2561"/>
                      </a:lnTo>
                      <a:lnTo>
                        <a:pt x="15119" y="2374"/>
                      </a:lnTo>
                      <a:lnTo>
                        <a:pt x="14909" y="2187"/>
                      </a:lnTo>
                      <a:lnTo>
                        <a:pt x="14699" y="2014"/>
                      </a:lnTo>
                      <a:lnTo>
                        <a:pt x="14490" y="1842"/>
                      </a:lnTo>
                      <a:lnTo>
                        <a:pt x="14272" y="1685"/>
                      </a:lnTo>
                      <a:lnTo>
                        <a:pt x="14047" y="1528"/>
                      </a:lnTo>
                      <a:lnTo>
                        <a:pt x="13816" y="1378"/>
                      </a:lnTo>
                      <a:lnTo>
                        <a:pt x="13583" y="1236"/>
                      </a:lnTo>
                      <a:lnTo>
                        <a:pt x="13344" y="1101"/>
                      </a:lnTo>
                      <a:lnTo>
                        <a:pt x="13097" y="974"/>
                      </a:lnTo>
                      <a:lnTo>
                        <a:pt x="12850" y="854"/>
                      </a:lnTo>
                      <a:lnTo>
                        <a:pt x="12603" y="734"/>
                      </a:lnTo>
                      <a:lnTo>
                        <a:pt x="12348" y="629"/>
                      </a:lnTo>
                      <a:lnTo>
                        <a:pt x="12086" y="531"/>
                      </a:lnTo>
                      <a:lnTo>
                        <a:pt x="11823" y="442"/>
                      </a:lnTo>
                      <a:lnTo>
                        <a:pt x="11554" y="359"/>
                      </a:lnTo>
                      <a:lnTo>
                        <a:pt x="11284" y="284"/>
                      </a:lnTo>
                      <a:lnTo>
                        <a:pt x="11014" y="217"/>
                      </a:lnTo>
                      <a:lnTo>
                        <a:pt x="10738" y="157"/>
                      </a:lnTo>
                      <a:lnTo>
                        <a:pt x="10453" y="112"/>
                      </a:lnTo>
                      <a:lnTo>
                        <a:pt x="10176" y="67"/>
                      </a:lnTo>
                      <a:lnTo>
                        <a:pt x="9891" y="37"/>
                      </a:lnTo>
                      <a:lnTo>
                        <a:pt x="9599" y="15"/>
                      </a:lnTo>
                      <a:lnTo>
                        <a:pt x="9308" y="0"/>
                      </a:lnTo>
                      <a:lnTo>
                        <a:pt x="9016" y="0"/>
                      </a:lnTo>
                      <a:lnTo>
                        <a:pt x="9016" y="0"/>
                      </a:lnTo>
                      <a:lnTo>
                        <a:pt x="8807" y="0"/>
                      </a:lnTo>
                      <a:lnTo>
                        <a:pt x="8605" y="8"/>
                      </a:lnTo>
                      <a:lnTo>
                        <a:pt x="8395" y="15"/>
                      </a:lnTo>
                      <a:lnTo>
                        <a:pt x="8192" y="37"/>
                      </a:lnTo>
                      <a:lnTo>
                        <a:pt x="7990" y="53"/>
                      </a:lnTo>
                      <a:lnTo>
                        <a:pt x="7788" y="82"/>
                      </a:lnTo>
                      <a:lnTo>
                        <a:pt x="7586" y="112"/>
                      </a:lnTo>
                      <a:lnTo>
                        <a:pt x="7391" y="143"/>
                      </a:lnTo>
                      <a:lnTo>
                        <a:pt x="7189" y="180"/>
                      </a:lnTo>
                      <a:lnTo>
                        <a:pt x="6995" y="225"/>
                      </a:lnTo>
                      <a:lnTo>
                        <a:pt x="6613" y="322"/>
                      </a:lnTo>
                      <a:lnTo>
                        <a:pt x="6231" y="435"/>
                      </a:lnTo>
                      <a:lnTo>
                        <a:pt x="5856" y="570"/>
                      </a:lnTo>
                      <a:lnTo>
                        <a:pt x="5490" y="711"/>
                      </a:lnTo>
                      <a:lnTo>
                        <a:pt x="5137" y="876"/>
                      </a:lnTo>
                      <a:lnTo>
                        <a:pt x="4785" y="1048"/>
                      </a:lnTo>
                      <a:lnTo>
                        <a:pt x="4448" y="1236"/>
                      </a:lnTo>
                      <a:lnTo>
                        <a:pt x="4119" y="1446"/>
                      </a:lnTo>
                      <a:lnTo>
                        <a:pt x="3797" y="1663"/>
                      </a:lnTo>
                      <a:lnTo>
                        <a:pt x="3482" y="1895"/>
                      </a:lnTo>
                      <a:lnTo>
                        <a:pt x="3182" y="2134"/>
                      </a:lnTo>
                      <a:lnTo>
                        <a:pt x="2898" y="2396"/>
                      </a:lnTo>
                      <a:lnTo>
                        <a:pt x="2614" y="2659"/>
                      </a:lnTo>
                      <a:lnTo>
                        <a:pt x="2351" y="2943"/>
                      </a:lnTo>
                      <a:lnTo>
                        <a:pt x="2097" y="3235"/>
                      </a:lnTo>
                      <a:lnTo>
                        <a:pt x="1857" y="3535"/>
                      </a:lnTo>
                      <a:lnTo>
                        <a:pt x="1625" y="3850"/>
                      </a:lnTo>
                      <a:lnTo>
                        <a:pt x="1408" y="4171"/>
                      </a:lnTo>
                      <a:lnTo>
                        <a:pt x="1206" y="4501"/>
                      </a:lnTo>
                      <a:lnTo>
                        <a:pt x="1019" y="4845"/>
                      </a:lnTo>
                      <a:lnTo>
                        <a:pt x="846" y="5190"/>
                      </a:lnTo>
                      <a:lnTo>
                        <a:pt x="689" y="5550"/>
                      </a:lnTo>
                      <a:lnTo>
                        <a:pt x="547" y="5917"/>
                      </a:lnTo>
                      <a:lnTo>
                        <a:pt x="420" y="6291"/>
                      </a:lnTo>
                      <a:lnTo>
                        <a:pt x="307" y="6673"/>
                      </a:lnTo>
                      <a:lnTo>
                        <a:pt x="210" y="7063"/>
                      </a:lnTo>
                      <a:lnTo>
                        <a:pt x="173" y="7257"/>
                      </a:lnTo>
                      <a:lnTo>
                        <a:pt x="135" y="7452"/>
                      </a:lnTo>
                      <a:lnTo>
                        <a:pt x="1999" y="7452"/>
                      </a:lnTo>
                      <a:lnTo>
                        <a:pt x="1999" y="7714"/>
                      </a:lnTo>
                      <a:lnTo>
                        <a:pt x="1153" y="7714"/>
                      </a:lnTo>
                      <a:lnTo>
                        <a:pt x="1153" y="9961"/>
                      </a:lnTo>
                      <a:lnTo>
                        <a:pt x="869" y="9961"/>
                      </a:lnTo>
                      <a:lnTo>
                        <a:pt x="869" y="7714"/>
                      </a:lnTo>
                      <a:lnTo>
                        <a:pt x="90" y="7714"/>
                      </a:lnTo>
                      <a:lnTo>
                        <a:pt x="90" y="7714"/>
                      </a:lnTo>
                      <a:lnTo>
                        <a:pt x="53" y="8036"/>
                      </a:lnTo>
                      <a:lnTo>
                        <a:pt x="22" y="8358"/>
                      </a:lnTo>
                      <a:lnTo>
                        <a:pt x="0" y="8687"/>
                      </a:lnTo>
                      <a:lnTo>
                        <a:pt x="0" y="9017"/>
                      </a:lnTo>
                      <a:lnTo>
                        <a:pt x="0" y="9017"/>
                      </a:lnTo>
                      <a:lnTo>
                        <a:pt x="0" y="9249"/>
                      </a:lnTo>
                      <a:lnTo>
                        <a:pt x="8" y="9482"/>
                      </a:lnTo>
                      <a:lnTo>
                        <a:pt x="22" y="9714"/>
                      </a:lnTo>
                      <a:lnTo>
                        <a:pt x="45" y="9938"/>
                      </a:lnTo>
                      <a:lnTo>
                        <a:pt x="67" y="10170"/>
                      </a:lnTo>
                      <a:lnTo>
                        <a:pt x="97" y="10395"/>
                      </a:lnTo>
                      <a:lnTo>
                        <a:pt x="135" y="10611"/>
                      </a:lnTo>
                      <a:lnTo>
                        <a:pt x="179" y="10836"/>
                      </a:lnTo>
                      <a:lnTo>
                        <a:pt x="224" y="11053"/>
                      </a:lnTo>
                      <a:lnTo>
                        <a:pt x="285" y="11270"/>
                      </a:lnTo>
                      <a:lnTo>
                        <a:pt x="337" y="11487"/>
                      </a:lnTo>
                      <a:lnTo>
                        <a:pt x="404" y="11697"/>
                      </a:lnTo>
                      <a:lnTo>
                        <a:pt x="472" y="11914"/>
                      </a:lnTo>
                      <a:lnTo>
                        <a:pt x="547" y="12117"/>
                      </a:lnTo>
                      <a:lnTo>
                        <a:pt x="622" y="12326"/>
                      </a:lnTo>
                      <a:lnTo>
                        <a:pt x="704" y="12528"/>
                      </a:lnTo>
                      <a:lnTo>
                        <a:pt x="794" y="12731"/>
                      </a:lnTo>
                      <a:lnTo>
                        <a:pt x="884" y="12925"/>
                      </a:lnTo>
                      <a:lnTo>
                        <a:pt x="981" y="13128"/>
                      </a:lnTo>
                      <a:lnTo>
                        <a:pt x="1086" y="13315"/>
                      </a:lnTo>
                      <a:lnTo>
                        <a:pt x="1191" y="13509"/>
                      </a:lnTo>
                      <a:lnTo>
                        <a:pt x="1303" y="13697"/>
                      </a:lnTo>
                      <a:lnTo>
                        <a:pt x="1415" y="13877"/>
                      </a:lnTo>
                      <a:lnTo>
                        <a:pt x="1535" y="14064"/>
                      </a:lnTo>
                      <a:lnTo>
                        <a:pt x="1662" y="14244"/>
                      </a:lnTo>
                      <a:lnTo>
                        <a:pt x="1790" y="14416"/>
                      </a:lnTo>
                      <a:lnTo>
                        <a:pt x="1925" y="14588"/>
                      </a:lnTo>
                      <a:lnTo>
                        <a:pt x="2059" y="14753"/>
                      </a:lnTo>
                      <a:lnTo>
                        <a:pt x="2194" y="14918"/>
                      </a:lnTo>
                      <a:lnTo>
                        <a:pt x="2344" y="15082"/>
                      </a:lnTo>
                      <a:lnTo>
                        <a:pt x="2486" y="15239"/>
                      </a:lnTo>
                      <a:lnTo>
                        <a:pt x="2636" y="15397"/>
                      </a:lnTo>
                      <a:lnTo>
                        <a:pt x="2793" y="15547"/>
                      </a:lnTo>
                      <a:lnTo>
                        <a:pt x="2951" y="15696"/>
                      </a:lnTo>
                      <a:lnTo>
                        <a:pt x="3115" y="15839"/>
                      </a:lnTo>
                      <a:lnTo>
                        <a:pt x="3280" y="15981"/>
                      </a:lnTo>
                      <a:lnTo>
                        <a:pt x="3445" y="16116"/>
                      </a:lnTo>
                      <a:lnTo>
                        <a:pt x="3617" y="16244"/>
                      </a:lnTo>
                      <a:lnTo>
                        <a:pt x="3797" y="16378"/>
                      </a:lnTo>
                      <a:lnTo>
                        <a:pt x="3976" y="16498"/>
                      </a:lnTo>
                      <a:lnTo>
                        <a:pt x="4156" y="16618"/>
                      </a:lnTo>
                      <a:lnTo>
                        <a:pt x="4344" y="16730"/>
                      </a:lnTo>
                      <a:lnTo>
                        <a:pt x="4530" y="16842"/>
                      </a:lnTo>
                      <a:lnTo>
                        <a:pt x="4718" y="16947"/>
                      </a:lnTo>
                      <a:lnTo>
                        <a:pt x="4912" y="17052"/>
                      </a:lnTo>
                      <a:lnTo>
                        <a:pt x="5108" y="17149"/>
                      </a:lnTo>
                      <a:lnTo>
                        <a:pt x="5302" y="17239"/>
                      </a:lnTo>
                      <a:lnTo>
                        <a:pt x="5504" y="17329"/>
                      </a:lnTo>
                      <a:lnTo>
                        <a:pt x="5706" y="17412"/>
                      </a:lnTo>
                      <a:lnTo>
                        <a:pt x="5916" y="17494"/>
                      </a:lnTo>
                      <a:lnTo>
                        <a:pt x="6125" y="17561"/>
                      </a:lnTo>
                      <a:lnTo>
                        <a:pt x="6335" y="17637"/>
                      </a:lnTo>
                      <a:lnTo>
                        <a:pt x="6545" y="17696"/>
                      </a:lnTo>
                      <a:lnTo>
                        <a:pt x="6762" y="17756"/>
                      </a:lnTo>
                      <a:lnTo>
                        <a:pt x="6979" y="17809"/>
                      </a:lnTo>
                      <a:lnTo>
                        <a:pt x="7197" y="17853"/>
                      </a:lnTo>
                      <a:lnTo>
                        <a:pt x="7422" y="17898"/>
                      </a:lnTo>
                      <a:lnTo>
                        <a:pt x="7646" y="17935"/>
                      </a:lnTo>
                      <a:lnTo>
                        <a:pt x="7871" y="17966"/>
                      </a:lnTo>
                      <a:lnTo>
                        <a:pt x="8096" y="17996"/>
                      </a:lnTo>
                      <a:lnTo>
                        <a:pt x="8320" y="18011"/>
                      </a:lnTo>
                      <a:lnTo>
                        <a:pt x="8552" y="18025"/>
                      </a:lnTo>
                      <a:lnTo>
                        <a:pt x="8784" y="18033"/>
                      </a:lnTo>
                      <a:lnTo>
                        <a:pt x="9016" y="18041"/>
                      </a:lnTo>
                      <a:lnTo>
                        <a:pt x="9016" y="18041"/>
                      </a:lnTo>
                      <a:lnTo>
                        <a:pt x="9241" y="18033"/>
                      </a:lnTo>
                      <a:lnTo>
                        <a:pt x="9457" y="18025"/>
                      </a:lnTo>
                      <a:lnTo>
                        <a:pt x="9674" y="18019"/>
                      </a:lnTo>
                      <a:lnTo>
                        <a:pt x="9891" y="17996"/>
                      </a:lnTo>
                      <a:lnTo>
                        <a:pt x="10109" y="17974"/>
                      </a:lnTo>
                      <a:lnTo>
                        <a:pt x="10318" y="17943"/>
                      </a:lnTo>
                      <a:lnTo>
                        <a:pt x="10528" y="17913"/>
                      </a:lnTo>
                      <a:lnTo>
                        <a:pt x="10745" y="17876"/>
                      </a:lnTo>
                      <a:lnTo>
                        <a:pt x="10947" y="17831"/>
                      </a:lnTo>
                      <a:lnTo>
                        <a:pt x="11157" y="17786"/>
                      </a:lnTo>
                      <a:lnTo>
                        <a:pt x="11359" y="17733"/>
                      </a:lnTo>
                      <a:lnTo>
                        <a:pt x="11561" y="17674"/>
                      </a:lnTo>
                      <a:lnTo>
                        <a:pt x="11764" y="17614"/>
                      </a:lnTo>
                      <a:lnTo>
                        <a:pt x="11966" y="17547"/>
                      </a:lnTo>
                      <a:lnTo>
                        <a:pt x="12160" y="17479"/>
                      </a:lnTo>
                      <a:lnTo>
                        <a:pt x="12356" y="17404"/>
                      </a:lnTo>
                      <a:lnTo>
                        <a:pt x="12550" y="17322"/>
                      </a:lnTo>
                      <a:lnTo>
                        <a:pt x="12738" y="17239"/>
                      </a:lnTo>
                      <a:lnTo>
                        <a:pt x="12924" y="17149"/>
                      </a:lnTo>
                      <a:lnTo>
                        <a:pt x="13112" y="17059"/>
                      </a:lnTo>
                      <a:lnTo>
                        <a:pt x="13299" y="16963"/>
                      </a:lnTo>
                      <a:lnTo>
                        <a:pt x="13479" y="16865"/>
                      </a:lnTo>
                      <a:lnTo>
                        <a:pt x="13651" y="16760"/>
                      </a:lnTo>
                      <a:lnTo>
                        <a:pt x="13831" y="16648"/>
                      </a:lnTo>
                      <a:lnTo>
                        <a:pt x="14003" y="16536"/>
                      </a:lnTo>
                      <a:lnTo>
                        <a:pt x="14175" y="16423"/>
                      </a:lnTo>
                      <a:lnTo>
                        <a:pt x="14340" y="16303"/>
                      </a:lnTo>
                      <a:lnTo>
                        <a:pt x="14505" y="16176"/>
                      </a:lnTo>
                      <a:lnTo>
                        <a:pt x="14670" y="16048"/>
                      </a:lnTo>
                      <a:lnTo>
                        <a:pt x="14827" y="15921"/>
                      </a:lnTo>
                      <a:lnTo>
                        <a:pt x="14976" y="15786"/>
                      </a:lnTo>
                      <a:lnTo>
                        <a:pt x="15134" y="15652"/>
                      </a:lnTo>
                      <a:lnTo>
                        <a:pt x="15283" y="15509"/>
                      </a:lnTo>
                      <a:lnTo>
                        <a:pt x="15426" y="15367"/>
                      </a:lnTo>
                      <a:lnTo>
                        <a:pt x="15568" y="15217"/>
                      </a:lnTo>
                      <a:lnTo>
                        <a:pt x="15710" y="15067"/>
                      </a:lnTo>
                      <a:lnTo>
                        <a:pt x="15845" y="14910"/>
                      </a:lnTo>
                      <a:lnTo>
                        <a:pt x="15980" y="14761"/>
                      </a:lnTo>
                      <a:lnTo>
                        <a:pt x="16107" y="14596"/>
                      </a:lnTo>
                      <a:lnTo>
                        <a:pt x="16235" y="14431"/>
                      </a:lnTo>
                      <a:lnTo>
                        <a:pt x="16355" y="14266"/>
                      </a:lnTo>
                      <a:lnTo>
                        <a:pt x="16467" y="14101"/>
                      </a:lnTo>
                      <a:lnTo>
                        <a:pt x="16586" y="13929"/>
                      </a:lnTo>
                      <a:lnTo>
                        <a:pt x="16691" y="13757"/>
                      </a:lnTo>
                      <a:lnTo>
                        <a:pt x="16804" y="13577"/>
                      </a:lnTo>
                      <a:lnTo>
                        <a:pt x="16901" y="13397"/>
                      </a:lnTo>
                      <a:lnTo>
                        <a:pt x="16998" y="13217"/>
                      </a:lnTo>
                      <a:lnTo>
                        <a:pt x="17096" y="13031"/>
                      </a:lnTo>
                      <a:lnTo>
                        <a:pt x="17186" y="12843"/>
                      </a:lnTo>
                      <a:lnTo>
                        <a:pt x="17275" y="12656"/>
                      </a:lnTo>
                      <a:lnTo>
                        <a:pt x="17358" y="12469"/>
                      </a:lnTo>
                      <a:lnTo>
                        <a:pt x="17433" y="12274"/>
                      </a:lnTo>
                      <a:lnTo>
                        <a:pt x="17507" y="12079"/>
                      </a:lnTo>
                      <a:lnTo>
                        <a:pt x="17575" y="11877"/>
                      </a:lnTo>
                      <a:lnTo>
                        <a:pt x="17635" y="11682"/>
                      </a:lnTo>
                      <a:lnTo>
                        <a:pt x="17695" y="11480"/>
                      </a:lnTo>
                      <a:lnTo>
                        <a:pt x="17755" y="11270"/>
                      </a:lnTo>
                      <a:lnTo>
                        <a:pt x="17799" y="11068"/>
                      </a:lnTo>
                      <a:lnTo>
                        <a:pt x="17852" y="10858"/>
                      </a:lnTo>
                      <a:lnTo>
                        <a:pt x="17889" y="10649"/>
                      </a:lnTo>
                      <a:lnTo>
                        <a:pt x="17927" y="10440"/>
                      </a:lnTo>
                      <a:lnTo>
                        <a:pt x="17957" y="10230"/>
                      </a:lnTo>
                      <a:lnTo>
                        <a:pt x="17979" y="10013"/>
                      </a:lnTo>
                      <a:lnTo>
                        <a:pt x="18002" y="9796"/>
                      </a:lnTo>
                      <a:lnTo>
                        <a:pt x="18002" y="9796"/>
                      </a:lnTo>
                      <a:lnTo>
                        <a:pt x="17920" y="9848"/>
                      </a:lnTo>
                      <a:lnTo>
                        <a:pt x="17830" y="9893"/>
                      </a:lnTo>
                      <a:lnTo>
                        <a:pt x="17732" y="9931"/>
                      </a:lnTo>
                      <a:lnTo>
                        <a:pt x="17628" y="9968"/>
                      </a:lnTo>
                      <a:lnTo>
                        <a:pt x="17515" y="9998"/>
                      </a:lnTo>
                      <a:lnTo>
                        <a:pt x="17403" y="10021"/>
                      </a:lnTo>
                      <a:lnTo>
                        <a:pt x="17275" y="10035"/>
                      </a:lnTo>
                      <a:lnTo>
                        <a:pt x="17141" y="10043"/>
                      </a:lnTo>
                      <a:lnTo>
                        <a:pt x="17141" y="10043"/>
                      </a:lnTo>
                      <a:lnTo>
                        <a:pt x="16998" y="10035"/>
                      </a:lnTo>
                      <a:lnTo>
                        <a:pt x="16864" y="10021"/>
                      </a:lnTo>
                      <a:lnTo>
                        <a:pt x="16736" y="9991"/>
                      </a:lnTo>
                      <a:lnTo>
                        <a:pt x="16609" y="9946"/>
                      </a:lnTo>
                      <a:lnTo>
                        <a:pt x="16489" y="9893"/>
                      </a:lnTo>
                      <a:lnTo>
                        <a:pt x="16377" y="9826"/>
                      </a:lnTo>
                      <a:lnTo>
                        <a:pt x="16280" y="9751"/>
                      </a:lnTo>
                      <a:lnTo>
                        <a:pt x="16182" y="9669"/>
                      </a:lnTo>
                      <a:lnTo>
                        <a:pt x="16100" y="9579"/>
                      </a:lnTo>
                      <a:lnTo>
                        <a:pt x="16025" y="9474"/>
                      </a:lnTo>
                      <a:lnTo>
                        <a:pt x="15957" y="9361"/>
                      </a:lnTo>
                      <a:lnTo>
                        <a:pt x="15905" y="9249"/>
                      </a:lnTo>
                      <a:lnTo>
                        <a:pt x="15860" y="9122"/>
                      </a:lnTo>
                      <a:lnTo>
                        <a:pt x="15830" y="8995"/>
                      </a:lnTo>
                      <a:lnTo>
                        <a:pt x="15815" y="8860"/>
                      </a:lnTo>
                      <a:lnTo>
                        <a:pt x="15808" y="8718"/>
                      </a:lnTo>
                      <a:close/>
                      <a:moveTo>
                        <a:pt x="4485" y="9961"/>
                      </a:moveTo>
                      <a:lnTo>
                        <a:pt x="4209" y="9961"/>
                      </a:lnTo>
                      <a:lnTo>
                        <a:pt x="4209" y="8830"/>
                      </a:lnTo>
                      <a:lnTo>
                        <a:pt x="2763" y="8830"/>
                      </a:lnTo>
                      <a:lnTo>
                        <a:pt x="2763" y="9961"/>
                      </a:lnTo>
                      <a:lnTo>
                        <a:pt x="2479" y="9961"/>
                      </a:lnTo>
                      <a:lnTo>
                        <a:pt x="2479" y="7452"/>
                      </a:lnTo>
                      <a:lnTo>
                        <a:pt x="2763" y="7452"/>
                      </a:lnTo>
                      <a:lnTo>
                        <a:pt x="2763" y="8568"/>
                      </a:lnTo>
                      <a:lnTo>
                        <a:pt x="4209" y="8568"/>
                      </a:lnTo>
                      <a:lnTo>
                        <a:pt x="4209" y="7452"/>
                      </a:lnTo>
                      <a:lnTo>
                        <a:pt x="4485" y="7452"/>
                      </a:lnTo>
                      <a:lnTo>
                        <a:pt x="4485" y="9961"/>
                      </a:lnTo>
                      <a:close/>
                      <a:moveTo>
                        <a:pt x="5594" y="9961"/>
                      </a:moveTo>
                      <a:lnTo>
                        <a:pt x="5317" y="9961"/>
                      </a:lnTo>
                      <a:lnTo>
                        <a:pt x="5317" y="7452"/>
                      </a:lnTo>
                      <a:lnTo>
                        <a:pt x="5594" y="7452"/>
                      </a:lnTo>
                      <a:lnTo>
                        <a:pt x="5594" y="9961"/>
                      </a:lnTo>
                      <a:close/>
                      <a:moveTo>
                        <a:pt x="8537" y="9961"/>
                      </a:moveTo>
                      <a:lnTo>
                        <a:pt x="8313" y="9961"/>
                      </a:lnTo>
                      <a:lnTo>
                        <a:pt x="6695" y="7901"/>
                      </a:lnTo>
                      <a:lnTo>
                        <a:pt x="6695" y="9961"/>
                      </a:lnTo>
                      <a:lnTo>
                        <a:pt x="6418" y="9961"/>
                      </a:lnTo>
                      <a:lnTo>
                        <a:pt x="6418" y="7452"/>
                      </a:lnTo>
                      <a:lnTo>
                        <a:pt x="6680" y="7452"/>
                      </a:lnTo>
                      <a:lnTo>
                        <a:pt x="8260" y="9459"/>
                      </a:lnTo>
                      <a:lnTo>
                        <a:pt x="8260" y="7452"/>
                      </a:lnTo>
                      <a:lnTo>
                        <a:pt x="8537" y="7452"/>
                      </a:lnTo>
                      <a:lnTo>
                        <a:pt x="8537" y="9961"/>
                      </a:lnTo>
                      <a:close/>
                      <a:moveTo>
                        <a:pt x="11112" y="9961"/>
                      </a:moveTo>
                      <a:lnTo>
                        <a:pt x="10146" y="8748"/>
                      </a:lnTo>
                      <a:lnTo>
                        <a:pt x="9615" y="9287"/>
                      </a:lnTo>
                      <a:lnTo>
                        <a:pt x="9615" y="9961"/>
                      </a:lnTo>
                      <a:lnTo>
                        <a:pt x="9338" y="9961"/>
                      </a:lnTo>
                      <a:lnTo>
                        <a:pt x="9338" y="7452"/>
                      </a:lnTo>
                      <a:lnTo>
                        <a:pt x="9615" y="7452"/>
                      </a:lnTo>
                      <a:lnTo>
                        <a:pt x="9615" y="8950"/>
                      </a:lnTo>
                      <a:lnTo>
                        <a:pt x="11053" y="7452"/>
                      </a:lnTo>
                      <a:lnTo>
                        <a:pt x="11419" y="7452"/>
                      </a:lnTo>
                      <a:lnTo>
                        <a:pt x="10348" y="8545"/>
                      </a:lnTo>
                      <a:lnTo>
                        <a:pt x="11464" y="9961"/>
                      </a:lnTo>
                      <a:lnTo>
                        <a:pt x="11112" y="9961"/>
                      </a:lnTo>
                      <a:close/>
                      <a:moveTo>
                        <a:pt x="14145" y="9272"/>
                      </a:moveTo>
                      <a:lnTo>
                        <a:pt x="14145" y="9272"/>
                      </a:lnTo>
                      <a:lnTo>
                        <a:pt x="14137" y="9354"/>
                      </a:lnTo>
                      <a:lnTo>
                        <a:pt x="14131" y="9437"/>
                      </a:lnTo>
                      <a:lnTo>
                        <a:pt x="14108" y="9512"/>
                      </a:lnTo>
                      <a:lnTo>
                        <a:pt x="14078" y="9579"/>
                      </a:lnTo>
                      <a:lnTo>
                        <a:pt x="14041" y="9646"/>
                      </a:lnTo>
                      <a:lnTo>
                        <a:pt x="13996" y="9706"/>
                      </a:lnTo>
                      <a:lnTo>
                        <a:pt x="13943" y="9759"/>
                      </a:lnTo>
                      <a:lnTo>
                        <a:pt x="13890" y="9811"/>
                      </a:lnTo>
                      <a:lnTo>
                        <a:pt x="13823" y="9848"/>
                      </a:lnTo>
                      <a:lnTo>
                        <a:pt x="13749" y="9893"/>
                      </a:lnTo>
                      <a:lnTo>
                        <a:pt x="13673" y="9923"/>
                      </a:lnTo>
                      <a:lnTo>
                        <a:pt x="13583" y="9953"/>
                      </a:lnTo>
                      <a:lnTo>
                        <a:pt x="13494" y="9976"/>
                      </a:lnTo>
                      <a:lnTo>
                        <a:pt x="13396" y="9991"/>
                      </a:lnTo>
                      <a:lnTo>
                        <a:pt x="13291" y="9998"/>
                      </a:lnTo>
                      <a:lnTo>
                        <a:pt x="13179" y="9998"/>
                      </a:lnTo>
                      <a:lnTo>
                        <a:pt x="11981" y="9998"/>
                      </a:lnTo>
                      <a:lnTo>
                        <a:pt x="11981" y="7415"/>
                      </a:lnTo>
                      <a:lnTo>
                        <a:pt x="13142" y="7415"/>
                      </a:lnTo>
                      <a:lnTo>
                        <a:pt x="13142" y="7415"/>
                      </a:lnTo>
                      <a:lnTo>
                        <a:pt x="13246" y="7422"/>
                      </a:lnTo>
                      <a:lnTo>
                        <a:pt x="13351" y="7429"/>
                      </a:lnTo>
                      <a:lnTo>
                        <a:pt x="13449" y="7452"/>
                      </a:lnTo>
                      <a:lnTo>
                        <a:pt x="13539" y="7474"/>
                      </a:lnTo>
                      <a:lnTo>
                        <a:pt x="13621" y="7512"/>
                      </a:lnTo>
                      <a:lnTo>
                        <a:pt x="13696" y="7549"/>
                      </a:lnTo>
                      <a:lnTo>
                        <a:pt x="13763" y="7594"/>
                      </a:lnTo>
                      <a:lnTo>
                        <a:pt x="13823" y="7647"/>
                      </a:lnTo>
                      <a:lnTo>
                        <a:pt x="13823" y="7647"/>
                      </a:lnTo>
                      <a:lnTo>
                        <a:pt x="13868" y="7699"/>
                      </a:lnTo>
                      <a:lnTo>
                        <a:pt x="13906" y="7744"/>
                      </a:lnTo>
                      <a:lnTo>
                        <a:pt x="13935" y="7796"/>
                      </a:lnTo>
                      <a:lnTo>
                        <a:pt x="13958" y="7849"/>
                      </a:lnTo>
                      <a:lnTo>
                        <a:pt x="13980" y="7909"/>
                      </a:lnTo>
                      <a:lnTo>
                        <a:pt x="13996" y="7968"/>
                      </a:lnTo>
                      <a:lnTo>
                        <a:pt x="14003" y="8029"/>
                      </a:lnTo>
                      <a:lnTo>
                        <a:pt x="14003" y="8096"/>
                      </a:lnTo>
                      <a:lnTo>
                        <a:pt x="14003" y="8103"/>
                      </a:lnTo>
                      <a:lnTo>
                        <a:pt x="14003" y="8103"/>
                      </a:lnTo>
                      <a:lnTo>
                        <a:pt x="14003" y="8186"/>
                      </a:lnTo>
                      <a:lnTo>
                        <a:pt x="13988" y="8268"/>
                      </a:lnTo>
                      <a:lnTo>
                        <a:pt x="13965" y="8343"/>
                      </a:lnTo>
                      <a:lnTo>
                        <a:pt x="13928" y="8418"/>
                      </a:lnTo>
                      <a:lnTo>
                        <a:pt x="13883" y="8478"/>
                      </a:lnTo>
                      <a:lnTo>
                        <a:pt x="13831" y="8545"/>
                      </a:lnTo>
                      <a:lnTo>
                        <a:pt x="13771" y="8598"/>
                      </a:lnTo>
                      <a:lnTo>
                        <a:pt x="13704" y="8650"/>
                      </a:lnTo>
                      <a:lnTo>
                        <a:pt x="13704" y="8650"/>
                      </a:lnTo>
                      <a:lnTo>
                        <a:pt x="13808" y="8703"/>
                      </a:lnTo>
                      <a:lnTo>
                        <a:pt x="13898" y="8755"/>
                      </a:lnTo>
                      <a:lnTo>
                        <a:pt x="13973" y="8822"/>
                      </a:lnTo>
                      <a:lnTo>
                        <a:pt x="14033" y="8897"/>
                      </a:lnTo>
                      <a:lnTo>
                        <a:pt x="14086" y="8972"/>
                      </a:lnTo>
                      <a:lnTo>
                        <a:pt x="14115" y="9062"/>
                      </a:lnTo>
                      <a:lnTo>
                        <a:pt x="14137" y="9159"/>
                      </a:lnTo>
                      <a:lnTo>
                        <a:pt x="14145" y="9264"/>
                      </a:lnTo>
                      <a:lnTo>
                        <a:pt x="14145" y="9272"/>
                      </a:lnTo>
                      <a:close/>
                      <a:moveTo>
                        <a:pt x="15283" y="9998"/>
                      </a:moveTo>
                      <a:lnTo>
                        <a:pt x="14766" y="9998"/>
                      </a:lnTo>
                      <a:lnTo>
                        <a:pt x="14766" y="7415"/>
                      </a:lnTo>
                      <a:lnTo>
                        <a:pt x="15283" y="7415"/>
                      </a:lnTo>
                      <a:lnTo>
                        <a:pt x="15283" y="9998"/>
                      </a:lnTo>
                      <a:close/>
                      <a:moveTo>
                        <a:pt x="15074" y="6771"/>
                      </a:moveTo>
                      <a:lnTo>
                        <a:pt x="15074" y="6771"/>
                      </a:lnTo>
                      <a:lnTo>
                        <a:pt x="15007" y="6763"/>
                      </a:lnTo>
                      <a:lnTo>
                        <a:pt x="14946" y="6740"/>
                      </a:lnTo>
                      <a:lnTo>
                        <a:pt x="14894" y="6710"/>
                      </a:lnTo>
                      <a:lnTo>
                        <a:pt x="14842" y="6673"/>
                      </a:lnTo>
                      <a:lnTo>
                        <a:pt x="14805" y="6620"/>
                      </a:lnTo>
                      <a:lnTo>
                        <a:pt x="14774" y="6568"/>
                      </a:lnTo>
                      <a:lnTo>
                        <a:pt x="14752" y="6508"/>
                      </a:lnTo>
                      <a:lnTo>
                        <a:pt x="14744" y="6441"/>
                      </a:lnTo>
                      <a:lnTo>
                        <a:pt x="14744" y="6441"/>
                      </a:lnTo>
                      <a:lnTo>
                        <a:pt x="14752" y="6373"/>
                      </a:lnTo>
                      <a:lnTo>
                        <a:pt x="14774" y="6314"/>
                      </a:lnTo>
                      <a:lnTo>
                        <a:pt x="14805" y="6254"/>
                      </a:lnTo>
                      <a:lnTo>
                        <a:pt x="14842" y="6209"/>
                      </a:lnTo>
                      <a:lnTo>
                        <a:pt x="14894" y="6171"/>
                      </a:lnTo>
                      <a:lnTo>
                        <a:pt x="14946" y="6142"/>
                      </a:lnTo>
                      <a:lnTo>
                        <a:pt x="15007" y="6119"/>
                      </a:lnTo>
                      <a:lnTo>
                        <a:pt x="15074" y="6111"/>
                      </a:lnTo>
                      <a:lnTo>
                        <a:pt x="15074" y="6111"/>
                      </a:lnTo>
                      <a:lnTo>
                        <a:pt x="15142" y="6119"/>
                      </a:lnTo>
                      <a:lnTo>
                        <a:pt x="15201" y="6142"/>
                      </a:lnTo>
                      <a:lnTo>
                        <a:pt x="15261" y="6171"/>
                      </a:lnTo>
                      <a:lnTo>
                        <a:pt x="15306" y="6209"/>
                      </a:lnTo>
                      <a:lnTo>
                        <a:pt x="15344" y="6254"/>
                      </a:lnTo>
                      <a:lnTo>
                        <a:pt x="15373" y="6314"/>
                      </a:lnTo>
                      <a:lnTo>
                        <a:pt x="15396" y="6373"/>
                      </a:lnTo>
                      <a:lnTo>
                        <a:pt x="15403" y="6441"/>
                      </a:lnTo>
                      <a:lnTo>
                        <a:pt x="15403" y="6441"/>
                      </a:lnTo>
                      <a:lnTo>
                        <a:pt x="15396" y="6508"/>
                      </a:lnTo>
                      <a:lnTo>
                        <a:pt x="15373" y="6568"/>
                      </a:lnTo>
                      <a:lnTo>
                        <a:pt x="15344" y="6620"/>
                      </a:lnTo>
                      <a:lnTo>
                        <a:pt x="15306" y="6673"/>
                      </a:lnTo>
                      <a:lnTo>
                        <a:pt x="15261" y="6710"/>
                      </a:lnTo>
                      <a:lnTo>
                        <a:pt x="15201" y="6740"/>
                      </a:lnTo>
                      <a:lnTo>
                        <a:pt x="15142" y="6763"/>
                      </a:lnTo>
                      <a:lnTo>
                        <a:pt x="15074" y="677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1" name="Freeform 14"/>
                <p:cNvSpPr>
                  <a:spLocks noChangeArrowheads="1"/>
                </p:cNvSpPr>
                <p:nvPr/>
              </p:nvSpPr>
              <p:spPr bwMode="auto">
                <a:xfrm>
                  <a:off x="7991475" y="193675"/>
                  <a:ext cx="1274763" cy="1276350"/>
                </a:xfrm>
                <a:custGeom>
                  <a:avLst/>
                  <a:gdLst>
                    <a:gd name="T0" fmla="*/ 1775 w 3543"/>
                    <a:gd name="T1" fmla="*/ 0 h 3545"/>
                    <a:gd name="T2" fmla="*/ 1595 w 3543"/>
                    <a:gd name="T3" fmla="*/ 8 h 3545"/>
                    <a:gd name="T4" fmla="*/ 1415 w 3543"/>
                    <a:gd name="T5" fmla="*/ 38 h 3545"/>
                    <a:gd name="T6" fmla="*/ 1085 w 3543"/>
                    <a:gd name="T7" fmla="*/ 143 h 3545"/>
                    <a:gd name="T8" fmla="*/ 779 w 3543"/>
                    <a:gd name="T9" fmla="*/ 300 h 3545"/>
                    <a:gd name="T10" fmla="*/ 517 w 3543"/>
                    <a:gd name="T11" fmla="*/ 517 h 3545"/>
                    <a:gd name="T12" fmla="*/ 307 w 3543"/>
                    <a:gd name="T13" fmla="*/ 780 h 3545"/>
                    <a:gd name="T14" fmla="*/ 142 w 3543"/>
                    <a:gd name="T15" fmla="*/ 1087 h 3545"/>
                    <a:gd name="T16" fmla="*/ 37 w 3543"/>
                    <a:gd name="T17" fmla="*/ 1416 h 3545"/>
                    <a:gd name="T18" fmla="*/ 7 w 3543"/>
                    <a:gd name="T19" fmla="*/ 1589 h 3545"/>
                    <a:gd name="T20" fmla="*/ 0 w 3543"/>
                    <a:gd name="T21" fmla="*/ 1775 h 3545"/>
                    <a:gd name="T22" fmla="*/ 0 w 3543"/>
                    <a:gd name="T23" fmla="*/ 1865 h 3545"/>
                    <a:gd name="T24" fmla="*/ 22 w 3543"/>
                    <a:gd name="T25" fmla="*/ 2045 h 3545"/>
                    <a:gd name="T26" fmla="*/ 82 w 3543"/>
                    <a:gd name="T27" fmla="*/ 2300 h 3545"/>
                    <a:gd name="T28" fmla="*/ 217 w 3543"/>
                    <a:gd name="T29" fmla="*/ 2614 h 3545"/>
                    <a:gd name="T30" fmla="*/ 404 w 3543"/>
                    <a:gd name="T31" fmla="*/ 2899 h 3545"/>
                    <a:gd name="T32" fmla="*/ 644 w 3543"/>
                    <a:gd name="T33" fmla="*/ 3139 h 3545"/>
                    <a:gd name="T34" fmla="*/ 928 w 3543"/>
                    <a:gd name="T35" fmla="*/ 3333 h 3545"/>
                    <a:gd name="T36" fmla="*/ 1243 w 3543"/>
                    <a:gd name="T37" fmla="*/ 3460 h 3545"/>
                    <a:gd name="T38" fmla="*/ 1505 w 3543"/>
                    <a:gd name="T39" fmla="*/ 3521 h 3545"/>
                    <a:gd name="T40" fmla="*/ 1685 w 3543"/>
                    <a:gd name="T41" fmla="*/ 3544 h 3545"/>
                    <a:gd name="T42" fmla="*/ 1775 w 3543"/>
                    <a:gd name="T43" fmla="*/ 3544 h 3545"/>
                    <a:gd name="T44" fmla="*/ 1955 w 3543"/>
                    <a:gd name="T45" fmla="*/ 3536 h 3545"/>
                    <a:gd name="T46" fmla="*/ 2127 w 3543"/>
                    <a:gd name="T47" fmla="*/ 3505 h 3545"/>
                    <a:gd name="T48" fmla="*/ 2464 w 3543"/>
                    <a:gd name="T49" fmla="*/ 3409 h 3545"/>
                    <a:gd name="T50" fmla="*/ 2763 w 3543"/>
                    <a:gd name="T51" fmla="*/ 3244 h 3545"/>
                    <a:gd name="T52" fmla="*/ 3025 w 3543"/>
                    <a:gd name="T53" fmla="*/ 3027 h 3545"/>
                    <a:gd name="T54" fmla="*/ 3242 w 3543"/>
                    <a:gd name="T55" fmla="*/ 2764 h 3545"/>
                    <a:gd name="T56" fmla="*/ 3407 w 3543"/>
                    <a:gd name="T57" fmla="*/ 2465 h 3545"/>
                    <a:gd name="T58" fmla="*/ 3505 w 3543"/>
                    <a:gd name="T59" fmla="*/ 2128 h 3545"/>
                    <a:gd name="T60" fmla="*/ 3534 w 3543"/>
                    <a:gd name="T61" fmla="*/ 1955 h 3545"/>
                    <a:gd name="T62" fmla="*/ 3542 w 3543"/>
                    <a:gd name="T63" fmla="*/ 1775 h 3545"/>
                    <a:gd name="T64" fmla="*/ 3542 w 3543"/>
                    <a:gd name="T65" fmla="*/ 1679 h 3545"/>
                    <a:gd name="T66" fmla="*/ 3520 w 3543"/>
                    <a:gd name="T67" fmla="*/ 1506 h 3545"/>
                    <a:gd name="T68" fmla="*/ 3467 w 3543"/>
                    <a:gd name="T69" fmla="*/ 1244 h 3545"/>
                    <a:gd name="T70" fmla="*/ 3332 w 3543"/>
                    <a:gd name="T71" fmla="*/ 929 h 3545"/>
                    <a:gd name="T72" fmla="*/ 3138 w 3543"/>
                    <a:gd name="T73" fmla="*/ 645 h 3545"/>
                    <a:gd name="T74" fmla="*/ 2898 w 3543"/>
                    <a:gd name="T75" fmla="*/ 405 h 3545"/>
                    <a:gd name="T76" fmla="*/ 2613 w 3543"/>
                    <a:gd name="T77" fmla="*/ 218 h 3545"/>
                    <a:gd name="T78" fmla="*/ 2298 w 3543"/>
                    <a:gd name="T79" fmla="*/ 83 h 3545"/>
                    <a:gd name="T80" fmla="*/ 2045 w 3543"/>
                    <a:gd name="T81" fmla="*/ 23 h 3545"/>
                    <a:gd name="T82" fmla="*/ 1865 w 3543"/>
                    <a:gd name="T83" fmla="*/ 0 h 3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3543" h="3545">
                      <a:moveTo>
                        <a:pt x="1775" y="0"/>
                      </a:moveTo>
                      <a:lnTo>
                        <a:pt x="1775" y="0"/>
                      </a:lnTo>
                      <a:lnTo>
                        <a:pt x="1685" y="0"/>
                      </a:lnTo>
                      <a:lnTo>
                        <a:pt x="1595" y="8"/>
                      </a:lnTo>
                      <a:lnTo>
                        <a:pt x="1505" y="23"/>
                      </a:lnTo>
                      <a:lnTo>
                        <a:pt x="1415" y="38"/>
                      </a:lnTo>
                      <a:lnTo>
                        <a:pt x="1243" y="83"/>
                      </a:lnTo>
                      <a:lnTo>
                        <a:pt x="1085" y="143"/>
                      </a:lnTo>
                      <a:lnTo>
                        <a:pt x="928" y="218"/>
                      </a:lnTo>
                      <a:lnTo>
                        <a:pt x="779" y="300"/>
                      </a:lnTo>
                      <a:lnTo>
                        <a:pt x="644" y="405"/>
                      </a:lnTo>
                      <a:lnTo>
                        <a:pt x="517" y="517"/>
                      </a:lnTo>
                      <a:lnTo>
                        <a:pt x="404" y="645"/>
                      </a:lnTo>
                      <a:lnTo>
                        <a:pt x="307" y="780"/>
                      </a:lnTo>
                      <a:lnTo>
                        <a:pt x="217" y="929"/>
                      </a:lnTo>
                      <a:lnTo>
                        <a:pt x="142" y="1087"/>
                      </a:lnTo>
                      <a:lnTo>
                        <a:pt x="82" y="1244"/>
                      </a:lnTo>
                      <a:lnTo>
                        <a:pt x="37" y="1416"/>
                      </a:lnTo>
                      <a:lnTo>
                        <a:pt x="22" y="1506"/>
                      </a:lnTo>
                      <a:lnTo>
                        <a:pt x="7" y="1589"/>
                      </a:lnTo>
                      <a:lnTo>
                        <a:pt x="0" y="1679"/>
                      </a:lnTo>
                      <a:lnTo>
                        <a:pt x="0" y="1775"/>
                      </a:lnTo>
                      <a:lnTo>
                        <a:pt x="0" y="1775"/>
                      </a:lnTo>
                      <a:lnTo>
                        <a:pt x="0" y="1865"/>
                      </a:lnTo>
                      <a:lnTo>
                        <a:pt x="7" y="1955"/>
                      </a:lnTo>
                      <a:lnTo>
                        <a:pt x="22" y="2045"/>
                      </a:lnTo>
                      <a:lnTo>
                        <a:pt x="37" y="2128"/>
                      </a:lnTo>
                      <a:lnTo>
                        <a:pt x="82" y="2300"/>
                      </a:lnTo>
                      <a:lnTo>
                        <a:pt x="142" y="2465"/>
                      </a:lnTo>
                      <a:lnTo>
                        <a:pt x="217" y="2614"/>
                      </a:lnTo>
                      <a:lnTo>
                        <a:pt x="307" y="2764"/>
                      </a:lnTo>
                      <a:lnTo>
                        <a:pt x="404" y="2899"/>
                      </a:lnTo>
                      <a:lnTo>
                        <a:pt x="517" y="3027"/>
                      </a:lnTo>
                      <a:lnTo>
                        <a:pt x="644" y="3139"/>
                      </a:lnTo>
                      <a:lnTo>
                        <a:pt x="779" y="3244"/>
                      </a:lnTo>
                      <a:lnTo>
                        <a:pt x="928" y="3333"/>
                      </a:lnTo>
                      <a:lnTo>
                        <a:pt x="1085" y="3409"/>
                      </a:lnTo>
                      <a:lnTo>
                        <a:pt x="1243" y="3460"/>
                      </a:lnTo>
                      <a:lnTo>
                        <a:pt x="1415" y="3505"/>
                      </a:lnTo>
                      <a:lnTo>
                        <a:pt x="1505" y="3521"/>
                      </a:lnTo>
                      <a:lnTo>
                        <a:pt x="1595" y="3536"/>
                      </a:lnTo>
                      <a:lnTo>
                        <a:pt x="1685" y="3544"/>
                      </a:lnTo>
                      <a:lnTo>
                        <a:pt x="1775" y="3544"/>
                      </a:lnTo>
                      <a:lnTo>
                        <a:pt x="1775" y="3544"/>
                      </a:lnTo>
                      <a:lnTo>
                        <a:pt x="1865" y="3544"/>
                      </a:lnTo>
                      <a:lnTo>
                        <a:pt x="1955" y="3536"/>
                      </a:lnTo>
                      <a:lnTo>
                        <a:pt x="2045" y="3521"/>
                      </a:lnTo>
                      <a:lnTo>
                        <a:pt x="2127" y="3505"/>
                      </a:lnTo>
                      <a:lnTo>
                        <a:pt x="2298" y="3460"/>
                      </a:lnTo>
                      <a:lnTo>
                        <a:pt x="2464" y="3409"/>
                      </a:lnTo>
                      <a:lnTo>
                        <a:pt x="2613" y="3333"/>
                      </a:lnTo>
                      <a:lnTo>
                        <a:pt x="2763" y="3244"/>
                      </a:lnTo>
                      <a:lnTo>
                        <a:pt x="2898" y="3139"/>
                      </a:lnTo>
                      <a:lnTo>
                        <a:pt x="3025" y="3027"/>
                      </a:lnTo>
                      <a:lnTo>
                        <a:pt x="3138" y="2899"/>
                      </a:lnTo>
                      <a:lnTo>
                        <a:pt x="3242" y="2764"/>
                      </a:lnTo>
                      <a:lnTo>
                        <a:pt x="3332" y="2614"/>
                      </a:lnTo>
                      <a:lnTo>
                        <a:pt x="3407" y="2465"/>
                      </a:lnTo>
                      <a:lnTo>
                        <a:pt x="3467" y="2300"/>
                      </a:lnTo>
                      <a:lnTo>
                        <a:pt x="3505" y="2128"/>
                      </a:lnTo>
                      <a:lnTo>
                        <a:pt x="3520" y="2045"/>
                      </a:lnTo>
                      <a:lnTo>
                        <a:pt x="3534" y="1955"/>
                      </a:lnTo>
                      <a:lnTo>
                        <a:pt x="3542" y="1865"/>
                      </a:lnTo>
                      <a:lnTo>
                        <a:pt x="3542" y="1775"/>
                      </a:lnTo>
                      <a:lnTo>
                        <a:pt x="3542" y="1775"/>
                      </a:lnTo>
                      <a:lnTo>
                        <a:pt x="3542" y="1679"/>
                      </a:lnTo>
                      <a:lnTo>
                        <a:pt x="3534" y="1589"/>
                      </a:lnTo>
                      <a:lnTo>
                        <a:pt x="3520" y="1506"/>
                      </a:lnTo>
                      <a:lnTo>
                        <a:pt x="3505" y="1416"/>
                      </a:lnTo>
                      <a:lnTo>
                        <a:pt x="3467" y="1244"/>
                      </a:lnTo>
                      <a:lnTo>
                        <a:pt x="3407" y="1087"/>
                      </a:lnTo>
                      <a:lnTo>
                        <a:pt x="3332" y="929"/>
                      </a:lnTo>
                      <a:lnTo>
                        <a:pt x="3242" y="780"/>
                      </a:lnTo>
                      <a:lnTo>
                        <a:pt x="3138" y="645"/>
                      </a:lnTo>
                      <a:lnTo>
                        <a:pt x="3025" y="517"/>
                      </a:lnTo>
                      <a:lnTo>
                        <a:pt x="2898" y="405"/>
                      </a:lnTo>
                      <a:lnTo>
                        <a:pt x="2763" y="300"/>
                      </a:lnTo>
                      <a:lnTo>
                        <a:pt x="2613" y="218"/>
                      </a:lnTo>
                      <a:lnTo>
                        <a:pt x="2464" y="143"/>
                      </a:lnTo>
                      <a:lnTo>
                        <a:pt x="2298" y="83"/>
                      </a:lnTo>
                      <a:lnTo>
                        <a:pt x="2127" y="38"/>
                      </a:lnTo>
                      <a:lnTo>
                        <a:pt x="2045" y="23"/>
                      </a:lnTo>
                      <a:lnTo>
                        <a:pt x="1955" y="8"/>
                      </a:lnTo>
                      <a:lnTo>
                        <a:pt x="1865" y="0"/>
                      </a:lnTo>
                      <a:lnTo>
                        <a:pt x="1775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0" name="Group 49"/>
              <p:cNvGrpSpPr/>
              <p:nvPr userDrawn="1"/>
            </p:nvGrpSpPr>
            <p:grpSpPr>
              <a:xfrm>
                <a:off x="4242210" y="1811357"/>
                <a:ext cx="2041665" cy="114861"/>
                <a:chOff x="800100" y="7088188"/>
                <a:chExt cx="8154988" cy="458787"/>
              </a:xfrm>
              <a:grpFill/>
            </p:grpSpPr>
            <p:sp>
              <p:nvSpPr>
                <p:cNvPr id="51" name="Freeform 24"/>
                <p:cNvSpPr>
                  <a:spLocks noChangeArrowheads="1"/>
                </p:cNvSpPr>
                <p:nvPr/>
              </p:nvSpPr>
              <p:spPr bwMode="auto">
                <a:xfrm>
                  <a:off x="800100" y="7094538"/>
                  <a:ext cx="461963" cy="446087"/>
                </a:xfrm>
                <a:custGeom>
                  <a:avLst/>
                  <a:gdLst>
                    <a:gd name="T0" fmla="*/ 539 w 1282"/>
                    <a:gd name="T1" fmla="*/ 0 h 1237"/>
                    <a:gd name="T2" fmla="*/ 741 w 1282"/>
                    <a:gd name="T3" fmla="*/ 0 h 1237"/>
                    <a:gd name="T4" fmla="*/ 1281 w 1282"/>
                    <a:gd name="T5" fmla="*/ 1236 h 1237"/>
                    <a:gd name="T6" fmla="*/ 1056 w 1282"/>
                    <a:gd name="T7" fmla="*/ 1236 h 1237"/>
                    <a:gd name="T8" fmla="*/ 929 w 1282"/>
                    <a:gd name="T9" fmla="*/ 936 h 1237"/>
                    <a:gd name="T10" fmla="*/ 352 w 1282"/>
                    <a:gd name="T11" fmla="*/ 936 h 1237"/>
                    <a:gd name="T12" fmla="*/ 225 w 1282"/>
                    <a:gd name="T13" fmla="*/ 1236 h 1237"/>
                    <a:gd name="T14" fmla="*/ 0 w 1282"/>
                    <a:gd name="T15" fmla="*/ 1236 h 1237"/>
                    <a:gd name="T16" fmla="*/ 539 w 1282"/>
                    <a:gd name="T17" fmla="*/ 0 h 1237"/>
                    <a:gd name="T18" fmla="*/ 854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54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81" y="1236"/>
                      </a:lnTo>
                      <a:lnTo>
                        <a:pt x="1056" y="1236"/>
                      </a:lnTo>
                      <a:lnTo>
                        <a:pt x="929" y="936"/>
                      </a:lnTo>
                      <a:lnTo>
                        <a:pt x="352" y="936"/>
                      </a:lnTo>
                      <a:lnTo>
                        <a:pt x="225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54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54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2" name="Freeform 25"/>
                <p:cNvSpPr>
                  <a:spLocks noChangeArrowheads="1"/>
                </p:cNvSpPr>
                <p:nvPr/>
              </p:nvSpPr>
              <p:spPr bwMode="auto">
                <a:xfrm>
                  <a:off x="1527175" y="7096125"/>
                  <a:ext cx="358775" cy="442913"/>
                </a:xfrm>
                <a:custGeom>
                  <a:avLst/>
                  <a:gdLst>
                    <a:gd name="T0" fmla="*/ 390 w 997"/>
                    <a:gd name="T1" fmla="*/ 202 h 1229"/>
                    <a:gd name="T2" fmla="*/ 0 w 997"/>
                    <a:gd name="T3" fmla="*/ 202 h 1229"/>
                    <a:gd name="T4" fmla="*/ 0 w 997"/>
                    <a:gd name="T5" fmla="*/ 0 h 1229"/>
                    <a:gd name="T6" fmla="*/ 996 w 997"/>
                    <a:gd name="T7" fmla="*/ 0 h 1229"/>
                    <a:gd name="T8" fmla="*/ 996 w 997"/>
                    <a:gd name="T9" fmla="*/ 202 h 1229"/>
                    <a:gd name="T10" fmla="*/ 607 w 997"/>
                    <a:gd name="T11" fmla="*/ 202 h 1229"/>
                    <a:gd name="T12" fmla="*/ 607 w 997"/>
                    <a:gd name="T13" fmla="*/ 1228 h 1229"/>
                    <a:gd name="T14" fmla="*/ 390 w 997"/>
                    <a:gd name="T15" fmla="*/ 1228 h 1229"/>
                    <a:gd name="T16" fmla="*/ 390 w 997"/>
                    <a:gd name="T17" fmla="*/ 202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97" h="1229">
                      <a:moveTo>
                        <a:pt x="390" y="202"/>
                      </a:moveTo>
                      <a:lnTo>
                        <a:pt x="0" y="202"/>
                      </a:lnTo>
                      <a:lnTo>
                        <a:pt x="0" y="0"/>
                      </a:lnTo>
                      <a:lnTo>
                        <a:pt x="996" y="0"/>
                      </a:lnTo>
                      <a:lnTo>
                        <a:pt x="996" y="202"/>
                      </a:lnTo>
                      <a:lnTo>
                        <a:pt x="607" y="202"/>
                      </a:lnTo>
                      <a:lnTo>
                        <a:pt x="607" y="1228"/>
                      </a:lnTo>
                      <a:lnTo>
                        <a:pt x="390" y="1228"/>
                      </a:lnTo>
                      <a:lnTo>
                        <a:pt x="390" y="202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3" name="Freeform 26"/>
                <p:cNvSpPr>
                  <a:spLocks noChangeArrowheads="1"/>
                </p:cNvSpPr>
                <p:nvPr/>
              </p:nvSpPr>
              <p:spPr bwMode="auto">
                <a:xfrm>
                  <a:off x="1985963" y="7096125"/>
                  <a:ext cx="328612" cy="442913"/>
                </a:xfrm>
                <a:custGeom>
                  <a:avLst/>
                  <a:gdLst>
                    <a:gd name="T0" fmla="*/ 0 w 915"/>
                    <a:gd name="T1" fmla="*/ 0 h 1229"/>
                    <a:gd name="T2" fmla="*/ 906 w 915"/>
                    <a:gd name="T3" fmla="*/ 0 h 1229"/>
                    <a:gd name="T4" fmla="*/ 906 w 915"/>
                    <a:gd name="T5" fmla="*/ 194 h 1229"/>
                    <a:gd name="T6" fmla="*/ 217 w 915"/>
                    <a:gd name="T7" fmla="*/ 194 h 1229"/>
                    <a:gd name="T8" fmla="*/ 217 w 915"/>
                    <a:gd name="T9" fmla="*/ 509 h 1229"/>
                    <a:gd name="T10" fmla="*/ 831 w 915"/>
                    <a:gd name="T11" fmla="*/ 509 h 1229"/>
                    <a:gd name="T12" fmla="*/ 831 w 915"/>
                    <a:gd name="T13" fmla="*/ 703 h 1229"/>
                    <a:gd name="T14" fmla="*/ 217 w 915"/>
                    <a:gd name="T15" fmla="*/ 703 h 1229"/>
                    <a:gd name="T16" fmla="*/ 217 w 915"/>
                    <a:gd name="T17" fmla="*/ 1033 h 1229"/>
                    <a:gd name="T18" fmla="*/ 914 w 915"/>
                    <a:gd name="T19" fmla="*/ 1033 h 1229"/>
                    <a:gd name="T20" fmla="*/ 914 w 915"/>
                    <a:gd name="T21" fmla="*/ 1228 h 1229"/>
                    <a:gd name="T22" fmla="*/ 0 w 915"/>
                    <a:gd name="T23" fmla="*/ 1228 h 1229"/>
                    <a:gd name="T24" fmla="*/ 0 w 915"/>
                    <a:gd name="T25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5" h="1229">
                      <a:moveTo>
                        <a:pt x="0" y="0"/>
                      </a:moveTo>
                      <a:lnTo>
                        <a:pt x="906" y="0"/>
                      </a:lnTo>
                      <a:lnTo>
                        <a:pt x="906" y="194"/>
                      </a:lnTo>
                      <a:lnTo>
                        <a:pt x="217" y="194"/>
                      </a:lnTo>
                      <a:lnTo>
                        <a:pt x="217" y="509"/>
                      </a:lnTo>
                      <a:lnTo>
                        <a:pt x="831" y="509"/>
                      </a:lnTo>
                      <a:lnTo>
                        <a:pt x="831" y="703"/>
                      </a:lnTo>
                      <a:lnTo>
                        <a:pt x="217" y="703"/>
                      </a:lnTo>
                      <a:lnTo>
                        <a:pt x="217" y="1033"/>
                      </a:lnTo>
                      <a:lnTo>
                        <a:pt x="914" y="1033"/>
                      </a:lnTo>
                      <a:lnTo>
                        <a:pt x="914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4" name="Freeform 27"/>
                <p:cNvSpPr>
                  <a:spLocks noChangeArrowheads="1"/>
                </p:cNvSpPr>
                <p:nvPr/>
              </p:nvSpPr>
              <p:spPr bwMode="auto">
                <a:xfrm>
                  <a:off x="2435225" y="7096125"/>
                  <a:ext cx="374650" cy="442913"/>
                </a:xfrm>
                <a:custGeom>
                  <a:avLst/>
                  <a:gdLst>
                    <a:gd name="T0" fmla="*/ 0 w 1042"/>
                    <a:gd name="T1" fmla="*/ 0 h 1229"/>
                    <a:gd name="T2" fmla="*/ 547 w 1042"/>
                    <a:gd name="T3" fmla="*/ 0 h 1229"/>
                    <a:gd name="T4" fmla="*/ 547 w 1042"/>
                    <a:gd name="T5" fmla="*/ 0 h 1229"/>
                    <a:gd name="T6" fmla="*/ 660 w 1042"/>
                    <a:gd name="T7" fmla="*/ 6 h 1229"/>
                    <a:gd name="T8" fmla="*/ 704 w 1042"/>
                    <a:gd name="T9" fmla="*/ 14 h 1229"/>
                    <a:gd name="T10" fmla="*/ 749 w 1042"/>
                    <a:gd name="T11" fmla="*/ 29 h 1229"/>
                    <a:gd name="T12" fmla="*/ 794 w 1042"/>
                    <a:gd name="T13" fmla="*/ 45 h 1229"/>
                    <a:gd name="T14" fmla="*/ 832 w 1042"/>
                    <a:gd name="T15" fmla="*/ 67 h 1229"/>
                    <a:gd name="T16" fmla="*/ 870 w 1042"/>
                    <a:gd name="T17" fmla="*/ 96 h 1229"/>
                    <a:gd name="T18" fmla="*/ 899 w 1042"/>
                    <a:gd name="T19" fmla="*/ 119 h 1229"/>
                    <a:gd name="T20" fmla="*/ 899 w 1042"/>
                    <a:gd name="T21" fmla="*/ 119 h 1229"/>
                    <a:gd name="T22" fmla="*/ 944 w 1042"/>
                    <a:gd name="T23" fmla="*/ 172 h 1229"/>
                    <a:gd name="T24" fmla="*/ 974 w 1042"/>
                    <a:gd name="T25" fmla="*/ 239 h 1229"/>
                    <a:gd name="T26" fmla="*/ 997 w 1042"/>
                    <a:gd name="T27" fmla="*/ 306 h 1229"/>
                    <a:gd name="T28" fmla="*/ 1004 w 1042"/>
                    <a:gd name="T29" fmla="*/ 388 h 1229"/>
                    <a:gd name="T30" fmla="*/ 1004 w 1042"/>
                    <a:gd name="T31" fmla="*/ 388 h 1229"/>
                    <a:gd name="T32" fmla="*/ 1004 w 1042"/>
                    <a:gd name="T33" fmla="*/ 388 h 1229"/>
                    <a:gd name="T34" fmla="*/ 997 w 1042"/>
                    <a:gd name="T35" fmla="*/ 464 h 1229"/>
                    <a:gd name="T36" fmla="*/ 982 w 1042"/>
                    <a:gd name="T37" fmla="*/ 523 h 1229"/>
                    <a:gd name="T38" fmla="*/ 959 w 1042"/>
                    <a:gd name="T39" fmla="*/ 584 h 1229"/>
                    <a:gd name="T40" fmla="*/ 921 w 1042"/>
                    <a:gd name="T41" fmla="*/ 629 h 1229"/>
                    <a:gd name="T42" fmla="*/ 876 w 1042"/>
                    <a:gd name="T43" fmla="*/ 674 h 1229"/>
                    <a:gd name="T44" fmla="*/ 832 w 1042"/>
                    <a:gd name="T45" fmla="*/ 711 h 1229"/>
                    <a:gd name="T46" fmla="*/ 772 w 1042"/>
                    <a:gd name="T47" fmla="*/ 741 h 1229"/>
                    <a:gd name="T48" fmla="*/ 712 w 1042"/>
                    <a:gd name="T49" fmla="*/ 764 h 1229"/>
                    <a:gd name="T50" fmla="*/ 1041 w 1042"/>
                    <a:gd name="T51" fmla="*/ 1228 h 1229"/>
                    <a:gd name="T52" fmla="*/ 787 w 1042"/>
                    <a:gd name="T53" fmla="*/ 1228 h 1229"/>
                    <a:gd name="T54" fmla="*/ 488 w 1042"/>
                    <a:gd name="T55" fmla="*/ 801 h 1229"/>
                    <a:gd name="T56" fmla="*/ 480 w 1042"/>
                    <a:gd name="T57" fmla="*/ 801 h 1229"/>
                    <a:gd name="T58" fmla="*/ 218 w 1042"/>
                    <a:gd name="T59" fmla="*/ 801 h 1229"/>
                    <a:gd name="T60" fmla="*/ 218 w 1042"/>
                    <a:gd name="T61" fmla="*/ 1228 h 1229"/>
                    <a:gd name="T62" fmla="*/ 0 w 1042"/>
                    <a:gd name="T63" fmla="*/ 1228 h 1229"/>
                    <a:gd name="T64" fmla="*/ 0 w 1042"/>
                    <a:gd name="T65" fmla="*/ 0 h 1229"/>
                    <a:gd name="T66" fmla="*/ 533 w 1042"/>
                    <a:gd name="T67" fmla="*/ 606 h 1229"/>
                    <a:gd name="T68" fmla="*/ 533 w 1042"/>
                    <a:gd name="T69" fmla="*/ 606 h 1229"/>
                    <a:gd name="T70" fmla="*/ 584 w 1042"/>
                    <a:gd name="T71" fmla="*/ 606 h 1229"/>
                    <a:gd name="T72" fmla="*/ 637 w 1042"/>
                    <a:gd name="T73" fmla="*/ 591 h 1229"/>
                    <a:gd name="T74" fmla="*/ 682 w 1042"/>
                    <a:gd name="T75" fmla="*/ 576 h 1229"/>
                    <a:gd name="T76" fmla="*/ 712 w 1042"/>
                    <a:gd name="T77" fmla="*/ 553 h 1229"/>
                    <a:gd name="T78" fmla="*/ 742 w 1042"/>
                    <a:gd name="T79" fmla="*/ 523 h 1229"/>
                    <a:gd name="T80" fmla="*/ 764 w 1042"/>
                    <a:gd name="T81" fmla="*/ 486 h 1229"/>
                    <a:gd name="T82" fmla="*/ 780 w 1042"/>
                    <a:gd name="T83" fmla="*/ 449 h 1229"/>
                    <a:gd name="T84" fmla="*/ 787 w 1042"/>
                    <a:gd name="T85" fmla="*/ 404 h 1229"/>
                    <a:gd name="T86" fmla="*/ 787 w 1042"/>
                    <a:gd name="T87" fmla="*/ 396 h 1229"/>
                    <a:gd name="T88" fmla="*/ 787 w 1042"/>
                    <a:gd name="T89" fmla="*/ 396 h 1229"/>
                    <a:gd name="T90" fmla="*/ 780 w 1042"/>
                    <a:gd name="T91" fmla="*/ 351 h 1229"/>
                    <a:gd name="T92" fmla="*/ 764 w 1042"/>
                    <a:gd name="T93" fmla="*/ 314 h 1229"/>
                    <a:gd name="T94" fmla="*/ 742 w 1042"/>
                    <a:gd name="T95" fmla="*/ 276 h 1229"/>
                    <a:gd name="T96" fmla="*/ 719 w 1042"/>
                    <a:gd name="T97" fmla="*/ 247 h 1229"/>
                    <a:gd name="T98" fmla="*/ 682 w 1042"/>
                    <a:gd name="T99" fmla="*/ 224 h 1229"/>
                    <a:gd name="T100" fmla="*/ 637 w 1042"/>
                    <a:gd name="T101" fmla="*/ 209 h 1229"/>
                    <a:gd name="T102" fmla="*/ 584 w 1042"/>
                    <a:gd name="T103" fmla="*/ 194 h 1229"/>
                    <a:gd name="T104" fmla="*/ 533 w 1042"/>
                    <a:gd name="T105" fmla="*/ 194 h 1229"/>
                    <a:gd name="T106" fmla="*/ 218 w 1042"/>
                    <a:gd name="T107" fmla="*/ 194 h 1229"/>
                    <a:gd name="T108" fmla="*/ 218 w 1042"/>
                    <a:gd name="T109" fmla="*/ 606 h 1229"/>
                    <a:gd name="T110" fmla="*/ 533 w 1042"/>
                    <a:gd name="T111" fmla="*/ 606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042" h="1229">
                      <a:moveTo>
                        <a:pt x="0" y="0"/>
                      </a:moveTo>
                      <a:lnTo>
                        <a:pt x="547" y="0"/>
                      </a:lnTo>
                      <a:lnTo>
                        <a:pt x="547" y="0"/>
                      </a:lnTo>
                      <a:lnTo>
                        <a:pt x="660" y="6"/>
                      </a:lnTo>
                      <a:lnTo>
                        <a:pt x="704" y="14"/>
                      </a:lnTo>
                      <a:lnTo>
                        <a:pt x="749" y="29"/>
                      </a:lnTo>
                      <a:lnTo>
                        <a:pt x="794" y="45"/>
                      </a:lnTo>
                      <a:lnTo>
                        <a:pt x="832" y="67"/>
                      </a:lnTo>
                      <a:lnTo>
                        <a:pt x="870" y="96"/>
                      </a:lnTo>
                      <a:lnTo>
                        <a:pt x="899" y="119"/>
                      </a:lnTo>
                      <a:lnTo>
                        <a:pt x="899" y="119"/>
                      </a:lnTo>
                      <a:lnTo>
                        <a:pt x="944" y="172"/>
                      </a:lnTo>
                      <a:lnTo>
                        <a:pt x="974" y="239"/>
                      </a:lnTo>
                      <a:lnTo>
                        <a:pt x="997" y="306"/>
                      </a:lnTo>
                      <a:lnTo>
                        <a:pt x="1004" y="388"/>
                      </a:lnTo>
                      <a:lnTo>
                        <a:pt x="1004" y="388"/>
                      </a:lnTo>
                      <a:lnTo>
                        <a:pt x="1004" y="388"/>
                      </a:lnTo>
                      <a:lnTo>
                        <a:pt x="997" y="464"/>
                      </a:lnTo>
                      <a:lnTo>
                        <a:pt x="982" y="523"/>
                      </a:lnTo>
                      <a:lnTo>
                        <a:pt x="959" y="584"/>
                      </a:lnTo>
                      <a:lnTo>
                        <a:pt x="921" y="629"/>
                      </a:lnTo>
                      <a:lnTo>
                        <a:pt x="876" y="674"/>
                      </a:lnTo>
                      <a:lnTo>
                        <a:pt x="832" y="711"/>
                      </a:lnTo>
                      <a:lnTo>
                        <a:pt x="772" y="741"/>
                      </a:lnTo>
                      <a:lnTo>
                        <a:pt x="712" y="764"/>
                      </a:lnTo>
                      <a:lnTo>
                        <a:pt x="1041" y="1228"/>
                      </a:lnTo>
                      <a:lnTo>
                        <a:pt x="787" y="1228"/>
                      </a:lnTo>
                      <a:lnTo>
                        <a:pt x="488" y="801"/>
                      </a:lnTo>
                      <a:lnTo>
                        <a:pt x="480" y="801"/>
                      </a:lnTo>
                      <a:lnTo>
                        <a:pt x="218" y="801"/>
                      </a:lnTo>
                      <a:lnTo>
                        <a:pt x="21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533" y="606"/>
                      </a:moveTo>
                      <a:lnTo>
                        <a:pt x="533" y="606"/>
                      </a:lnTo>
                      <a:lnTo>
                        <a:pt x="584" y="606"/>
                      </a:lnTo>
                      <a:lnTo>
                        <a:pt x="637" y="591"/>
                      </a:lnTo>
                      <a:lnTo>
                        <a:pt x="682" y="576"/>
                      </a:lnTo>
                      <a:lnTo>
                        <a:pt x="712" y="553"/>
                      </a:lnTo>
                      <a:lnTo>
                        <a:pt x="742" y="523"/>
                      </a:lnTo>
                      <a:lnTo>
                        <a:pt x="764" y="486"/>
                      </a:lnTo>
                      <a:lnTo>
                        <a:pt x="780" y="449"/>
                      </a:lnTo>
                      <a:lnTo>
                        <a:pt x="787" y="404"/>
                      </a:lnTo>
                      <a:lnTo>
                        <a:pt x="787" y="396"/>
                      </a:lnTo>
                      <a:lnTo>
                        <a:pt x="787" y="396"/>
                      </a:lnTo>
                      <a:lnTo>
                        <a:pt x="780" y="351"/>
                      </a:lnTo>
                      <a:lnTo>
                        <a:pt x="764" y="314"/>
                      </a:lnTo>
                      <a:lnTo>
                        <a:pt x="742" y="276"/>
                      </a:lnTo>
                      <a:lnTo>
                        <a:pt x="719" y="247"/>
                      </a:lnTo>
                      <a:lnTo>
                        <a:pt x="682" y="224"/>
                      </a:lnTo>
                      <a:lnTo>
                        <a:pt x="637" y="209"/>
                      </a:lnTo>
                      <a:lnTo>
                        <a:pt x="584" y="194"/>
                      </a:lnTo>
                      <a:lnTo>
                        <a:pt x="533" y="194"/>
                      </a:lnTo>
                      <a:lnTo>
                        <a:pt x="218" y="194"/>
                      </a:lnTo>
                      <a:lnTo>
                        <a:pt x="218" y="606"/>
                      </a:lnTo>
                      <a:lnTo>
                        <a:pt x="533" y="60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" name="Freeform 28"/>
                <p:cNvSpPr>
                  <a:spLocks noChangeArrowheads="1"/>
                </p:cNvSpPr>
                <p:nvPr/>
              </p:nvSpPr>
              <p:spPr bwMode="auto">
                <a:xfrm>
                  <a:off x="2890838" y="7094538"/>
                  <a:ext cx="461962" cy="446087"/>
                </a:xfrm>
                <a:custGeom>
                  <a:avLst/>
                  <a:gdLst>
                    <a:gd name="T0" fmla="*/ 539 w 1282"/>
                    <a:gd name="T1" fmla="*/ 0 h 1237"/>
                    <a:gd name="T2" fmla="*/ 742 w 1282"/>
                    <a:gd name="T3" fmla="*/ 0 h 1237"/>
                    <a:gd name="T4" fmla="*/ 1281 w 1282"/>
                    <a:gd name="T5" fmla="*/ 1236 h 1237"/>
                    <a:gd name="T6" fmla="*/ 1048 w 1282"/>
                    <a:gd name="T7" fmla="*/ 1236 h 1237"/>
                    <a:gd name="T8" fmla="*/ 929 w 1282"/>
                    <a:gd name="T9" fmla="*/ 936 h 1237"/>
                    <a:gd name="T10" fmla="*/ 345 w 1282"/>
                    <a:gd name="T11" fmla="*/ 936 h 1237"/>
                    <a:gd name="T12" fmla="*/ 217 w 1282"/>
                    <a:gd name="T13" fmla="*/ 1236 h 1237"/>
                    <a:gd name="T14" fmla="*/ 0 w 1282"/>
                    <a:gd name="T15" fmla="*/ 1236 h 1237"/>
                    <a:gd name="T16" fmla="*/ 539 w 1282"/>
                    <a:gd name="T17" fmla="*/ 0 h 1237"/>
                    <a:gd name="T18" fmla="*/ 846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46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39" y="0"/>
                      </a:moveTo>
                      <a:lnTo>
                        <a:pt x="742" y="0"/>
                      </a:lnTo>
                      <a:lnTo>
                        <a:pt x="1281" y="1236"/>
                      </a:lnTo>
                      <a:lnTo>
                        <a:pt x="1048" y="1236"/>
                      </a:lnTo>
                      <a:lnTo>
                        <a:pt x="929" y="936"/>
                      </a:lnTo>
                      <a:lnTo>
                        <a:pt x="345" y="936"/>
                      </a:lnTo>
                      <a:lnTo>
                        <a:pt x="217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6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46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6" name="Freeform 29"/>
                <p:cNvSpPr>
                  <a:spLocks noChangeArrowheads="1"/>
                </p:cNvSpPr>
                <p:nvPr/>
              </p:nvSpPr>
              <p:spPr bwMode="auto">
                <a:xfrm>
                  <a:off x="3449638" y="7096125"/>
                  <a:ext cx="400050" cy="442913"/>
                </a:xfrm>
                <a:custGeom>
                  <a:avLst/>
                  <a:gdLst>
                    <a:gd name="T0" fmla="*/ 0 w 1110"/>
                    <a:gd name="T1" fmla="*/ 0 h 1229"/>
                    <a:gd name="T2" fmla="*/ 458 w 1110"/>
                    <a:gd name="T3" fmla="*/ 0 h 1229"/>
                    <a:gd name="T4" fmla="*/ 458 w 1110"/>
                    <a:gd name="T5" fmla="*/ 0 h 1229"/>
                    <a:gd name="T6" fmla="*/ 525 w 1110"/>
                    <a:gd name="T7" fmla="*/ 0 h 1229"/>
                    <a:gd name="T8" fmla="*/ 592 w 1110"/>
                    <a:gd name="T9" fmla="*/ 6 h 1229"/>
                    <a:gd name="T10" fmla="*/ 660 w 1110"/>
                    <a:gd name="T11" fmla="*/ 22 h 1229"/>
                    <a:gd name="T12" fmla="*/ 719 w 1110"/>
                    <a:gd name="T13" fmla="*/ 45 h 1229"/>
                    <a:gd name="T14" fmla="*/ 779 w 1110"/>
                    <a:gd name="T15" fmla="*/ 67 h 1229"/>
                    <a:gd name="T16" fmla="*/ 832 w 1110"/>
                    <a:gd name="T17" fmla="*/ 96 h 1229"/>
                    <a:gd name="T18" fmla="*/ 884 w 1110"/>
                    <a:gd name="T19" fmla="*/ 134 h 1229"/>
                    <a:gd name="T20" fmla="*/ 929 w 1110"/>
                    <a:gd name="T21" fmla="*/ 172 h 1229"/>
                    <a:gd name="T22" fmla="*/ 966 w 1110"/>
                    <a:gd name="T23" fmla="*/ 216 h 1229"/>
                    <a:gd name="T24" fmla="*/ 1004 w 1110"/>
                    <a:gd name="T25" fmla="*/ 261 h 1229"/>
                    <a:gd name="T26" fmla="*/ 1034 w 1110"/>
                    <a:gd name="T27" fmla="*/ 314 h 1229"/>
                    <a:gd name="T28" fmla="*/ 1064 w 1110"/>
                    <a:gd name="T29" fmla="*/ 366 h 1229"/>
                    <a:gd name="T30" fmla="*/ 1079 w 1110"/>
                    <a:gd name="T31" fmla="*/ 426 h 1229"/>
                    <a:gd name="T32" fmla="*/ 1093 w 1110"/>
                    <a:gd name="T33" fmla="*/ 486 h 1229"/>
                    <a:gd name="T34" fmla="*/ 1109 w 1110"/>
                    <a:gd name="T35" fmla="*/ 546 h 1229"/>
                    <a:gd name="T36" fmla="*/ 1109 w 1110"/>
                    <a:gd name="T37" fmla="*/ 606 h 1229"/>
                    <a:gd name="T38" fmla="*/ 1109 w 1110"/>
                    <a:gd name="T39" fmla="*/ 613 h 1229"/>
                    <a:gd name="T40" fmla="*/ 1109 w 1110"/>
                    <a:gd name="T41" fmla="*/ 613 h 1229"/>
                    <a:gd name="T42" fmla="*/ 1109 w 1110"/>
                    <a:gd name="T43" fmla="*/ 674 h 1229"/>
                    <a:gd name="T44" fmla="*/ 1093 w 1110"/>
                    <a:gd name="T45" fmla="*/ 741 h 1229"/>
                    <a:gd name="T46" fmla="*/ 1079 w 1110"/>
                    <a:gd name="T47" fmla="*/ 793 h 1229"/>
                    <a:gd name="T48" fmla="*/ 1064 w 1110"/>
                    <a:gd name="T49" fmla="*/ 853 h 1229"/>
                    <a:gd name="T50" fmla="*/ 1034 w 1110"/>
                    <a:gd name="T51" fmla="*/ 905 h 1229"/>
                    <a:gd name="T52" fmla="*/ 1004 w 1110"/>
                    <a:gd name="T53" fmla="*/ 958 h 1229"/>
                    <a:gd name="T54" fmla="*/ 966 w 1110"/>
                    <a:gd name="T55" fmla="*/ 1003 h 1229"/>
                    <a:gd name="T56" fmla="*/ 929 w 1110"/>
                    <a:gd name="T57" fmla="*/ 1048 h 1229"/>
                    <a:gd name="T58" fmla="*/ 884 w 1110"/>
                    <a:gd name="T59" fmla="*/ 1085 h 1229"/>
                    <a:gd name="T60" fmla="*/ 832 w 1110"/>
                    <a:gd name="T61" fmla="*/ 1123 h 1229"/>
                    <a:gd name="T62" fmla="*/ 779 w 1110"/>
                    <a:gd name="T63" fmla="*/ 1152 h 1229"/>
                    <a:gd name="T64" fmla="*/ 719 w 1110"/>
                    <a:gd name="T65" fmla="*/ 1175 h 1229"/>
                    <a:gd name="T66" fmla="*/ 660 w 1110"/>
                    <a:gd name="T67" fmla="*/ 1197 h 1229"/>
                    <a:gd name="T68" fmla="*/ 592 w 1110"/>
                    <a:gd name="T69" fmla="*/ 1213 h 1229"/>
                    <a:gd name="T70" fmla="*/ 525 w 1110"/>
                    <a:gd name="T71" fmla="*/ 1220 h 1229"/>
                    <a:gd name="T72" fmla="*/ 458 w 1110"/>
                    <a:gd name="T73" fmla="*/ 1228 h 1229"/>
                    <a:gd name="T74" fmla="*/ 0 w 1110"/>
                    <a:gd name="T75" fmla="*/ 1228 h 1229"/>
                    <a:gd name="T76" fmla="*/ 0 w 1110"/>
                    <a:gd name="T77" fmla="*/ 0 h 1229"/>
                    <a:gd name="T78" fmla="*/ 458 w 1110"/>
                    <a:gd name="T79" fmla="*/ 1033 h 1229"/>
                    <a:gd name="T80" fmla="*/ 458 w 1110"/>
                    <a:gd name="T81" fmla="*/ 1033 h 1229"/>
                    <a:gd name="T82" fmla="*/ 547 w 1110"/>
                    <a:gd name="T83" fmla="*/ 1017 h 1229"/>
                    <a:gd name="T84" fmla="*/ 629 w 1110"/>
                    <a:gd name="T85" fmla="*/ 995 h 1229"/>
                    <a:gd name="T86" fmla="*/ 705 w 1110"/>
                    <a:gd name="T87" fmla="*/ 958 h 1229"/>
                    <a:gd name="T88" fmla="*/ 764 w 1110"/>
                    <a:gd name="T89" fmla="*/ 913 h 1229"/>
                    <a:gd name="T90" fmla="*/ 817 w 1110"/>
                    <a:gd name="T91" fmla="*/ 853 h 1229"/>
                    <a:gd name="T92" fmla="*/ 854 w 1110"/>
                    <a:gd name="T93" fmla="*/ 778 h 1229"/>
                    <a:gd name="T94" fmla="*/ 877 w 1110"/>
                    <a:gd name="T95" fmla="*/ 703 h 1229"/>
                    <a:gd name="T96" fmla="*/ 884 w 1110"/>
                    <a:gd name="T97" fmla="*/ 613 h 1229"/>
                    <a:gd name="T98" fmla="*/ 884 w 1110"/>
                    <a:gd name="T99" fmla="*/ 613 h 1229"/>
                    <a:gd name="T100" fmla="*/ 884 w 1110"/>
                    <a:gd name="T101" fmla="*/ 613 h 1229"/>
                    <a:gd name="T102" fmla="*/ 877 w 1110"/>
                    <a:gd name="T103" fmla="*/ 523 h 1229"/>
                    <a:gd name="T104" fmla="*/ 854 w 1110"/>
                    <a:gd name="T105" fmla="*/ 449 h 1229"/>
                    <a:gd name="T106" fmla="*/ 817 w 1110"/>
                    <a:gd name="T107" fmla="*/ 374 h 1229"/>
                    <a:gd name="T108" fmla="*/ 764 w 1110"/>
                    <a:gd name="T109" fmla="*/ 314 h 1229"/>
                    <a:gd name="T110" fmla="*/ 705 w 1110"/>
                    <a:gd name="T111" fmla="*/ 261 h 1229"/>
                    <a:gd name="T112" fmla="*/ 629 w 1110"/>
                    <a:gd name="T113" fmla="*/ 224 h 1229"/>
                    <a:gd name="T114" fmla="*/ 547 w 1110"/>
                    <a:gd name="T115" fmla="*/ 202 h 1229"/>
                    <a:gd name="T116" fmla="*/ 458 w 1110"/>
                    <a:gd name="T117" fmla="*/ 194 h 1229"/>
                    <a:gd name="T118" fmla="*/ 217 w 1110"/>
                    <a:gd name="T119" fmla="*/ 194 h 1229"/>
                    <a:gd name="T120" fmla="*/ 217 w 1110"/>
                    <a:gd name="T121" fmla="*/ 1033 h 1229"/>
                    <a:gd name="T122" fmla="*/ 458 w 1110"/>
                    <a:gd name="T123" fmla="*/ 1033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110" h="1229">
                      <a:moveTo>
                        <a:pt x="0" y="0"/>
                      </a:moveTo>
                      <a:lnTo>
                        <a:pt x="458" y="0"/>
                      </a:lnTo>
                      <a:lnTo>
                        <a:pt x="458" y="0"/>
                      </a:lnTo>
                      <a:lnTo>
                        <a:pt x="525" y="0"/>
                      </a:lnTo>
                      <a:lnTo>
                        <a:pt x="592" y="6"/>
                      </a:lnTo>
                      <a:lnTo>
                        <a:pt x="660" y="22"/>
                      </a:lnTo>
                      <a:lnTo>
                        <a:pt x="719" y="45"/>
                      </a:lnTo>
                      <a:lnTo>
                        <a:pt x="779" y="67"/>
                      </a:lnTo>
                      <a:lnTo>
                        <a:pt x="832" y="96"/>
                      </a:lnTo>
                      <a:lnTo>
                        <a:pt x="884" y="134"/>
                      </a:lnTo>
                      <a:lnTo>
                        <a:pt x="929" y="172"/>
                      </a:lnTo>
                      <a:lnTo>
                        <a:pt x="966" y="216"/>
                      </a:lnTo>
                      <a:lnTo>
                        <a:pt x="1004" y="261"/>
                      </a:lnTo>
                      <a:lnTo>
                        <a:pt x="1034" y="314"/>
                      </a:lnTo>
                      <a:lnTo>
                        <a:pt x="1064" y="366"/>
                      </a:lnTo>
                      <a:lnTo>
                        <a:pt x="1079" y="426"/>
                      </a:lnTo>
                      <a:lnTo>
                        <a:pt x="1093" y="486"/>
                      </a:lnTo>
                      <a:lnTo>
                        <a:pt x="1109" y="546"/>
                      </a:lnTo>
                      <a:lnTo>
                        <a:pt x="1109" y="606"/>
                      </a:lnTo>
                      <a:lnTo>
                        <a:pt x="1109" y="613"/>
                      </a:lnTo>
                      <a:lnTo>
                        <a:pt x="1109" y="613"/>
                      </a:lnTo>
                      <a:lnTo>
                        <a:pt x="1109" y="674"/>
                      </a:lnTo>
                      <a:lnTo>
                        <a:pt x="1093" y="741"/>
                      </a:lnTo>
                      <a:lnTo>
                        <a:pt x="1079" y="793"/>
                      </a:lnTo>
                      <a:lnTo>
                        <a:pt x="1064" y="853"/>
                      </a:lnTo>
                      <a:lnTo>
                        <a:pt x="1034" y="905"/>
                      </a:lnTo>
                      <a:lnTo>
                        <a:pt x="1004" y="958"/>
                      </a:lnTo>
                      <a:lnTo>
                        <a:pt x="966" y="1003"/>
                      </a:lnTo>
                      <a:lnTo>
                        <a:pt x="929" y="1048"/>
                      </a:lnTo>
                      <a:lnTo>
                        <a:pt x="884" y="1085"/>
                      </a:lnTo>
                      <a:lnTo>
                        <a:pt x="832" y="1123"/>
                      </a:lnTo>
                      <a:lnTo>
                        <a:pt x="779" y="1152"/>
                      </a:lnTo>
                      <a:lnTo>
                        <a:pt x="719" y="1175"/>
                      </a:lnTo>
                      <a:lnTo>
                        <a:pt x="660" y="1197"/>
                      </a:lnTo>
                      <a:lnTo>
                        <a:pt x="592" y="1213"/>
                      </a:lnTo>
                      <a:lnTo>
                        <a:pt x="525" y="1220"/>
                      </a:lnTo>
                      <a:lnTo>
                        <a:pt x="45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458" y="1033"/>
                      </a:moveTo>
                      <a:lnTo>
                        <a:pt x="458" y="1033"/>
                      </a:lnTo>
                      <a:lnTo>
                        <a:pt x="547" y="1017"/>
                      </a:lnTo>
                      <a:lnTo>
                        <a:pt x="629" y="995"/>
                      </a:lnTo>
                      <a:lnTo>
                        <a:pt x="705" y="958"/>
                      </a:lnTo>
                      <a:lnTo>
                        <a:pt x="764" y="913"/>
                      </a:lnTo>
                      <a:lnTo>
                        <a:pt x="817" y="853"/>
                      </a:lnTo>
                      <a:lnTo>
                        <a:pt x="854" y="778"/>
                      </a:lnTo>
                      <a:lnTo>
                        <a:pt x="877" y="703"/>
                      </a:lnTo>
                      <a:lnTo>
                        <a:pt x="884" y="613"/>
                      </a:lnTo>
                      <a:lnTo>
                        <a:pt x="884" y="613"/>
                      </a:lnTo>
                      <a:lnTo>
                        <a:pt x="884" y="613"/>
                      </a:lnTo>
                      <a:lnTo>
                        <a:pt x="877" y="523"/>
                      </a:lnTo>
                      <a:lnTo>
                        <a:pt x="854" y="449"/>
                      </a:lnTo>
                      <a:lnTo>
                        <a:pt x="817" y="374"/>
                      </a:lnTo>
                      <a:lnTo>
                        <a:pt x="764" y="314"/>
                      </a:lnTo>
                      <a:lnTo>
                        <a:pt x="705" y="261"/>
                      </a:lnTo>
                      <a:lnTo>
                        <a:pt x="629" y="224"/>
                      </a:lnTo>
                      <a:lnTo>
                        <a:pt x="547" y="202"/>
                      </a:lnTo>
                      <a:lnTo>
                        <a:pt x="458" y="194"/>
                      </a:lnTo>
                      <a:lnTo>
                        <a:pt x="217" y="194"/>
                      </a:lnTo>
                      <a:lnTo>
                        <a:pt x="217" y="1033"/>
                      </a:lnTo>
                      <a:lnTo>
                        <a:pt x="458" y="10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7" name="Freeform 30"/>
                <p:cNvSpPr>
                  <a:spLocks noChangeArrowheads="1"/>
                </p:cNvSpPr>
                <p:nvPr/>
              </p:nvSpPr>
              <p:spPr bwMode="auto">
                <a:xfrm>
                  <a:off x="3902075" y="7094538"/>
                  <a:ext cx="460375" cy="446087"/>
                </a:xfrm>
                <a:custGeom>
                  <a:avLst/>
                  <a:gdLst>
                    <a:gd name="T0" fmla="*/ 539 w 1281"/>
                    <a:gd name="T1" fmla="*/ 0 h 1237"/>
                    <a:gd name="T2" fmla="*/ 741 w 1281"/>
                    <a:gd name="T3" fmla="*/ 0 h 1237"/>
                    <a:gd name="T4" fmla="*/ 1280 w 1281"/>
                    <a:gd name="T5" fmla="*/ 1236 h 1237"/>
                    <a:gd name="T6" fmla="*/ 1048 w 1281"/>
                    <a:gd name="T7" fmla="*/ 1236 h 1237"/>
                    <a:gd name="T8" fmla="*/ 928 w 1281"/>
                    <a:gd name="T9" fmla="*/ 936 h 1237"/>
                    <a:gd name="T10" fmla="*/ 344 w 1281"/>
                    <a:gd name="T11" fmla="*/ 936 h 1237"/>
                    <a:gd name="T12" fmla="*/ 216 w 1281"/>
                    <a:gd name="T13" fmla="*/ 1236 h 1237"/>
                    <a:gd name="T14" fmla="*/ 0 w 1281"/>
                    <a:gd name="T15" fmla="*/ 1236 h 1237"/>
                    <a:gd name="T16" fmla="*/ 539 w 1281"/>
                    <a:gd name="T17" fmla="*/ 0 h 1237"/>
                    <a:gd name="T18" fmla="*/ 845 w 1281"/>
                    <a:gd name="T19" fmla="*/ 749 h 1237"/>
                    <a:gd name="T20" fmla="*/ 636 w 1281"/>
                    <a:gd name="T21" fmla="*/ 255 h 1237"/>
                    <a:gd name="T22" fmla="*/ 426 w 1281"/>
                    <a:gd name="T23" fmla="*/ 749 h 1237"/>
                    <a:gd name="T24" fmla="*/ 845 w 1281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1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80" y="1236"/>
                      </a:lnTo>
                      <a:lnTo>
                        <a:pt x="1048" y="1236"/>
                      </a:lnTo>
                      <a:lnTo>
                        <a:pt x="928" y="936"/>
                      </a:lnTo>
                      <a:lnTo>
                        <a:pt x="344" y="936"/>
                      </a:lnTo>
                      <a:lnTo>
                        <a:pt x="216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5" y="749"/>
                      </a:moveTo>
                      <a:lnTo>
                        <a:pt x="636" y="255"/>
                      </a:lnTo>
                      <a:lnTo>
                        <a:pt x="426" y="749"/>
                      </a:lnTo>
                      <a:lnTo>
                        <a:pt x="845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8" name="Freeform 31"/>
                <p:cNvSpPr>
                  <a:spLocks noChangeArrowheads="1"/>
                </p:cNvSpPr>
                <p:nvPr/>
              </p:nvSpPr>
              <p:spPr bwMode="auto">
                <a:xfrm>
                  <a:off x="4375150" y="7096125"/>
                  <a:ext cx="358775" cy="442913"/>
                </a:xfrm>
                <a:custGeom>
                  <a:avLst/>
                  <a:gdLst>
                    <a:gd name="T0" fmla="*/ 389 w 997"/>
                    <a:gd name="T1" fmla="*/ 202 h 1229"/>
                    <a:gd name="T2" fmla="*/ 0 w 997"/>
                    <a:gd name="T3" fmla="*/ 202 h 1229"/>
                    <a:gd name="T4" fmla="*/ 0 w 997"/>
                    <a:gd name="T5" fmla="*/ 0 h 1229"/>
                    <a:gd name="T6" fmla="*/ 996 w 997"/>
                    <a:gd name="T7" fmla="*/ 0 h 1229"/>
                    <a:gd name="T8" fmla="*/ 996 w 997"/>
                    <a:gd name="T9" fmla="*/ 202 h 1229"/>
                    <a:gd name="T10" fmla="*/ 607 w 997"/>
                    <a:gd name="T11" fmla="*/ 202 h 1229"/>
                    <a:gd name="T12" fmla="*/ 607 w 997"/>
                    <a:gd name="T13" fmla="*/ 1228 h 1229"/>
                    <a:gd name="T14" fmla="*/ 389 w 997"/>
                    <a:gd name="T15" fmla="*/ 1228 h 1229"/>
                    <a:gd name="T16" fmla="*/ 389 w 997"/>
                    <a:gd name="T17" fmla="*/ 202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97" h="1229">
                      <a:moveTo>
                        <a:pt x="389" y="202"/>
                      </a:moveTo>
                      <a:lnTo>
                        <a:pt x="0" y="202"/>
                      </a:lnTo>
                      <a:lnTo>
                        <a:pt x="0" y="0"/>
                      </a:lnTo>
                      <a:lnTo>
                        <a:pt x="996" y="0"/>
                      </a:lnTo>
                      <a:lnTo>
                        <a:pt x="996" y="202"/>
                      </a:lnTo>
                      <a:lnTo>
                        <a:pt x="607" y="202"/>
                      </a:lnTo>
                      <a:lnTo>
                        <a:pt x="607" y="1228"/>
                      </a:lnTo>
                      <a:lnTo>
                        <a:pt x="389" y="1228"/>
                      </a:lnTo>
                      <a:lnTo>
                        <a:pt x="389" y="202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9" name="Freeform 32"/>
                <p:cNvSpPr>
                  <a:spLocks noChangeArrowheads="1"/>
                </p:cNvSpPr>
                <p:nvPr/>
              </p:nvSpPr>
              <p:spPr bwMode="auto">
                <a:xfrm>
                  <a:off x="4746625" y="7094538"/>
                  <a:ext cx="460375" cy="446087"/>
                </a:xfrm>
                <a:custGeom>
                  <a:avLst/>
                  <a:gdLst>
                    <a:gd name="T0" fmla="*/ 539 w 1280"/>
                    <a:gd name="T1" fmla="*/ 0 h 1237"/>
                    <a:gd name="T2" fmla="*/ 741 w 1280"/>
                    <a:gd name="T3" fmla="*/ 0 h 1237"/>
                    <a:gd name="T4" fmla="*/ 1279 w 1280"/>
                    <a:gd name="T5" fmla="*/ 1236 h 1237"/>
                    <a:gd name="T6" fmla="*/ 1047 w 1280"/>
                    <a:gd name="T7" fmla="*/ 1236 h 1237"/>
                    <a:gd name="T8" fmla="*/ 927 w 1280"/>
                    <a:gd name="T9" fmla="*/ 936 h 1237"/>
                    <a:gd name="T10" fmla="*/ 344 w 1280"/>
                    <a:gd name="T11" fmla="*/ 936 h 1237"/>
                    <a:gd name="T12" fmla="*/ 217 w 1280"/>
                    <a:gd name="T13" fmla="*/ 1236 h 1237"/>
                    <a:gd name="T14" fmla="*/ 0 w 1280"/>
                    <a:gd name="T15" fmla="*/ 1236 h 1237"/>
                    <a:gd name="T16" fmla="*/ 539 w 1280"/>
                    <a:gd name="T17" fmla="*/ 0 h 1237"/>
                    <a:gd name="T18" fmla="*/ 845 w 1280"/>
                    <a:gd name="T19" fmla="*/ 749 h 1237"/>
                    <a:gd name="T20" fmla="*/ 636 w 1280"/>
                    <a:gd name="T21" fmla="*/ 255 h 1237"/>
                    <a:gd name="T22" fmla="*/ 426 w 1280"/>
                    <a:gd name="T23" fmla="*/ 749 h 1237"/>
                    <a:gd name="T24" fmla="*/ 845 w 1280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0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79" y="1236"/>
                      </a:lnTo>
                      <a:lnTo>
                        <a:pt x="1047" y="1236"/>
                      </a:lnTo>
                      <a:lnTo>
                        <a:pt x="927" y="936"/>
                      </a:lnTo>
                      <a:lnTo>
                        <a:pt x="344" y="936"/>
                      </a:lnTo>
                      <a:lnTo>
                        <a:pt x="217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5" y="749"/>
                      </a:moveTo>
                      <a:lnTo>
                        <a:pt x="636" y="255"/>
                      </a:lnTo>
                      <a:lnTo>
                        <a:pt x="426" y="749"/>
                      </a:lnTo>
                      <a:lnTo>
                        <a:pt x="845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0" name="Freeform 33"/>
                <p:cNvSpPr>
                  <a:spLocks noChangeArrowheads="1"/>
                </p:cNvSpPr>
                <p:nvPr/>
              </p:nvSpPr>
              <p:spPr bwMode="auto">
                <a:xfrm>
                  <a:off x="5484813" y="7088188"/>
                  <a:ext cx="404812" cy="458787"/>
                </a:xfrm>
                <a:custGeom>
                  <a:avLst/>
                  <a:gdLst>
                    <a:gd name="T0" fmla="*/ 0 w 1125"/>
                    <a:gd name="T1" fmla="*/ 636 h 1274"/>
                    <a:gd name="T2" fmla="*/ 0 w 1125"/>
                    <a:gd name="T3" fmla="*/ 569 h 1274"/>
                    <a:gd name="T4" fmla="*/ 23 w 1125"/>
                    <a:gd name="T5" fmla="*/ 449 h 1274"/>
                    <a:gd name="T6" fmla="*/ 68 w 1125"/>
                    <a:gd name="T7" fmla="*/ 329 h 1274"/>
                    <a:gd name="T8" fmla="*/ 135 w 1125"/>
                    <a:gd name="T9" fmla="*/ 232 h 1274"/>
                    <a:gd name="T10" fmla="*/ 217 w 1125"/>
                    <a:gd name="T11" fmla="*/ 142 h 1274"/>
                    <a:gd name="T12" fmla="*/ 323 w 1125"/>
                    <a:gd name="T13" fmla="*/ 74 h 1274"/>
                    <a:gd name="T14" fmla="*/ 435 w 1125"/>
                    <a:gd name="T15" fmla="*/ 29 h 1274"/>
                    <a:gd name="T16" fmla="*/ 562 w 1125"/>
                    <a:gd name="T17" fmla="*/ 0 h 1274"/>
                    <a:gd name="T18" fmla="*/ 629 w 1125"/>
                    <a:gd name="T19" fmla="*/ 0 h 1274"/>
                    <a:gd name="T20" fmla="*/ 787 w 1125"/>
                    <a:gd name="T21" fmla="*/ 15 h 1274"/>
                    <a:gd name="T22" fmla="*/ 914 w 1125"/>
                    <a:gd name="T23" fmla="*/ 52 h 1274"/>
                    <a:gd name="T24" fmla="*/ 1019 w 1125"/>
                    <a:gd name="T25" fmla="*/ 112 h 1274"/>
                    <a:gd name="T26" fmla="*/ 1109 w 1125"/>
                    <a:gd name="T27" fmla="*/ 195 h 1274"/>
                    <a:gd name="T28" fmla="*/ 974 w 1125"/>
                    <a:gd name="T29" fmla="*/ 352 h 1274"/>
                    <a:gd name="T30" fmla="*/ 817 w 1125"/>
                    <a:gd name="T31" fmla="*/ 239 h 1274"/>
                    <a:gd name="T32" fmla="*/ 727 w 1125"/>
                    <a:gd name="T33" fmla="*/ 209 h 1274"/>
                    <a:gd name="T34" fmla="*/ 629 w 1125"/>
                    <a:gd name="T35" fmla="*/ 195 h 1274"/>
                    <a:gd name="T36" fmla="*/ 584 w 1125"/>
                    <a:gd name="T37" fmla="*/ 202 h 1274"/>
                    <a:gd name="T38" fmla="*/ 464 w 1125"/>
                    <a:gd name="T39" fmla="*/ 232 h 1274"/>
                    <a:gd name="T40" fmla="*/ 337 w 1125"/>
                    <a:gd name="T41" fmla="*/ 322 h 1274"/>
                    <a:gd name="T42" fmla="*/ 255 w 1125"/>
                    <a:gd name="T43" fmla="*/ 464 h 1274"/>
                    <a:gd name="T44" fmla="*/ 225 w 1125"/>
                    <a:gd name="T45" fmla="*/ 629 h 1274"/>
                    <a:gd name="T46" fmla="*/ 225 w 1125"/>
                    <a:gd name="T47" fmla="*/ 636 h 1274"/>
                    <a:gd name="T48" fmla="*/ 255 w 1125"/>
                    <a:gd name="T49" fmla="*/ 801 h 1274"/>
                    <a:gd name="T50" fmla="*/ 337 w 1125"/>
                    <a:gd name="T51" fmla="*/ 944 h 1274"/>
                    <a:gd name="T52" fmla="*/ 464 w 1125"/>
                    <a:gd name="T53" fmla="*/ 1034 h 1274"/>
                    <a:gd name="T54" fmla="*/ 584 w 1125"/>
                    <a:gd name="T55" fmla="*/ 1071 h 1274"/>
                    <a:gd name="T56" fmla="*/ 629 w 1125"/>
                    <a:gd name="T57" fmla="*/ 1071 h 1274"/>
                    <a:gd name="T58" fmla="*/ 734 w 1125"/>
                    <a:gd name="T59" fmla="*/ 1063 h 1274"/>
                    <a:gd name="T60" fmla="*/ 824 w 1125"/>
                    <a:gd name="T61" fmla="*/ 1026 h 1274"/>
                    <a:gd name="T62" fmla="*/ 907 w 1125"/>
                    <a:gd name="T63" fmla="*/ 981 h 1274"/>
                    <a:gd name="T64" fmla="*/ 1124 w 1125"/>
                    <a:gd name="T65" fmla="*/ 1056 h 1274"/>
                    <a:gd name="T66" fmla="*/ 1071 w 1125"/>
                    <a:gd name="T67" fmla="*/ 1101 h 1274"/>
                    <a:gd name="T68" fmla="*/ 966 w 1125"/>
                    <a:gd name="T69" fmla="*/ 1183 h 1274"/>
                    <a:gd name="T70" fmla="*/ 846 w 1125"/>
                    <a:gd name="T71" fmla="*/ 1236 h 1274"/>
                    <a:gd name="T72" fmla="*/ 705 w 1125"/>
                    <a:gd name="T73" fmla="*/ 1265 h 1274"/>
                    <a:gd name="T74" fmla="*/ 621 w 1125"/>
                    <a:gd name="T75" fmla="*/ 1273 h 1274"/>
                    <a:gd name="T76" fmla="*/ 495 w 1125"/>
                    <a:gd name="T77" fmla="*/ 1258 h 1274"/>
                    <a:gd name="T78" fmla="*/ 374 w 1125"/>
                    <a:gd name="T79" fmla="*/ 1220 h 1274"/>
                    <a:gd name="T80" fmla="*/ 270 w 1125"/>
                    <a:gd name="T81" fmla="*/ 1161 h 1274"/>
                    <a:gd name="T82" fmla="*/ 180 w 1125"/>
                    <a:gd name="T83" fmla="*/ 1085 h 1274"/>
                    <a:gd name="T84" fmla="*/ 105 w 1125"/>
                    <a:gd name="T85" fmla="*/ 996 h 1274"/>
                    <a:gd name="T86" fmla="*/ 45 w 1125"/>
                    <a:gd name="T87" fmla="*/ 883 h 1274"/>
                    <a:gd name="T88" fmla="*/ 8 w 1125"/>
                    <a:gd name="T89" fmla="*/ 764 h 1274"/>
                    <a:gd name="T90" fmla="*/ 0 w 1125"/>
                    <a:gd name="T91" fmla="*/ 636 h 1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125" h="1274">
                      <a:moveTo>
                        <a:pt x="0" y="636"/>
                      </a:moveTo>
                      <a:lnTo>
                        <a:pt x="0" y="636"/>
                      </a:lnTo>
                      <a:lnTo>
                        <a:pt x="0" y="636"/>
                      </a:lnTo>
                      <a:lnTo>
                        <a:pt x="0" y="569"/>
                      </a:lnTo>
                      <a:lnTo>
                        <a:pt x="8" y="509"/>
                      </a:lnTo>
                      <a:lnTo>
                        <a:pt x="23" y="449"/>
                      </a:lnTo>
                      <a:lnTo>
                        <a:pt x="45" y="389"/>
                      </a:lnTo>
                      <a:lnTo>
                        <a:pt x="68" y="329"/>
                      </a:lnTo>
                      <a:lnTo>
                        <a:pt x="98" y="277"/>
                      </a:lnTo>
                      <a:lnTo>
                        <a:pt x="135" y="232"/>
                      </a:lnTo>
                      <a:lnTo>
                        <a:pt x="172" y="187"/>
                      </a:lnTo>
                      <a:lnTo>
                        <a:pt x="217" y="142"/>
                      </a:lnTo>
                      <a:lnTo>
                        <a:pt x="270" y="112"/>
                      </a:lnTo>
                      <a:lnTo>
                        <a:pt x="323" y="74"/>
                      </a:lnTo>
                      <a:lnTo>
                        <a:pt x="374" y="52"/>
                      </a:lnTo>
                      <a:lnTo>
                        <a:pt x="435" y="29"/>
                      </a:lnTo>
                      <a:lnTo>
                        <a:pt x="495" y="15"/>
                      </a:lnTo>
                      <a:lnTo>
                        <a:pt x="562" y="0"/>
                      </a:lnTo>
                      <a:lnTo>
                        <a:pt x="629" y="0"/>
                      </a:lnTo>
                      <a:lnTo>
                        <a:pt x="629" y="0"/>
                      </a:lnTo>
                      <a:lnTo>
                        <a:pt x="711" y="0"/>
                      </a:lnTo>
                      <a:lnTo>
                        <a:pt x="787" y="15"/>
                      </a:lnTo>
                      <a:lnTo>
                        <a:pt x="854" y="29"/>
                      </a:lnTo>
                      <a:lnTo>
                        <a:pt x="914" y="52"/>
                      </a:lnTo>
                      <a:lnTo>
                        <a:pt x="966" y="82"/>
                      </a:lnTo>
                      <a:lnTo>
                        <a:pt x="1019" y="112"/>
                      </a:lnTo>
                      <a:lnTo>
                        <a:pt x="1064" y="150"/>
                      </a:lnTo>
                      <a:lnTo>
                        <a:pt x="1109" y="195"/>
                      </a:lnTo>
                      <a:lnTo>
                        <a:pt x="974" y="352"/>
                      </a:lnTo>
                      <a:lnTo>
                        <a:pt x="974" y="352"/>
                      </a:lnTo>
                      <a:lnTo>
                        <a:pt x="899" y="292"/>
                      </a:lnTo>
                      <a:lnTo>
                        <a:pt x="817" y="239"/>
                      </a:lnTo>
                      <a:lnTo>
                        <a:pt x="772" y="225"/>
                      </a:lnTo>
                      <a:lnTo>
                        <a:pt x="727" y="209"/>
                      </a:lnTo>
                      <a:lnTo>
                        <a:pt x="682" y="202"/>
                      </a:lnTo>
                      <a:lnTo>
                        <a:pt x="629" y="195"/>
                      </a:lnTo>
                      <a:lnTo>
                        <a:pt x="629" y="195"/>
                      </a:lnTo>
                      <a:lnTo>
                        <a:pt x="584" y="202"/>
                      </a:lnTo>
                      <a:lnTo>
                        <a:pt x="547" y="209"/>
                      </a:lnTo>
                      <a:lnTo>
                        <a:pt x="464" y="232"/>
                      </a:lnTo>
                      <a:lnTo>
                        <a:pt x="397" y="270"/>
                      </a:lnTo>
                      <a:lnTo>
                        <a:pt x="337" y="322"/>
                      </a:lnTo>
                      <a:lnTo>
                        <a:pt x="292" y="389"/>
                      </a:lnTo>
                      <a:lnTo>
                        <a:pt x="255" y="464"/>
                      </a:lnTo>
                      <a:lnTo>
                        <a:pt x="233" y="546"/>
                      </a:lnTo>
                      <a:lnTo>
                        <a:pt x="225" y="629"/>
                      </a:lnTo>
                      <a:lnTo>
                        <a:pt x="225" y="636"/>
                      </a:lnTo>
                      <a:lnTo>
                        <a:pt x="225" y="636"/>
                      </a:lnTo>
                      <a:lnTo>
                        <a:pt x="233" y="719"/>
                      </a:lnTo>
                      <a:lnTo>
                        <a:pt x="255" y="801"/>
                      </a:lnTo>
                      <a:lnTo>
                        <a:pt x="292" y="876"/>
                      </a:lnTo>
                      <a:lnTo>
                        <a:pt x="337" y="944"/>
                      </a:lnTo>
                      <a:lnTo>
                        <a:pt x="397" y="996"/>
                      </a:lnTo>
                      <a:lnTo>
                        <a:pt x="464" y="1034"/>
                      </a:lnTo>
                      <a:lnTo>
                        <a:pt x="547" y="1063"/>
                      </a:lnTo>
                      <a:lnTo>
                        <a:pt x="584" y="1071"/>
                      </a:lnTo>
                      <a:lnTo>
                        <a:pt x="629" y="1071"/>
                      </a:lnTo>
                      <a:lnTo>
                        <a:pt x="629" y="1071"/>
                      </a:lnTo>
                      <a:lnTo>
                        <a:pt x="682" y="1071"/>
                      </a:lnTo>
                      <a:lnTo>
                        <a:pt x="734" y="1063"/>
                      </a:lnTo>
                      <a:lnTo>
                        <a:pt x="779" y="1048"/>
                      </a:lnTo>
                      <a:lnTo>
                        <a:pt x="824" y="1026"/>
                      </a:lnTo>
                      <a:lnTo>
                        <a:pt x="862" y="1003"/>
                      </a:lnTo>
                      <a:lnTo>
                        <a:pt x="907" y="981"/>
                      </a:lnTo>
                      <a:lnTo>
                        <a:pt x="981" y="914"/>
                      </a:lnTo>
                      <a:lnTo>
                        <a:pt x="1124" y="1056"/>
                      </a:lnTo>
                      <a:lnTo>
                        <a:pt x="1124" y="1056"/>
                      </a:lnTo>
                      <a:lnTo>
                        <a:pt x="1071" y="1101"/>
                      </a:lnTo>
                      <a:lnTo>
                        <a:pt x="1019" y="1146"/>
                      </a:lnTo>
                      <a:lnTo>
                        <a:pt x="966" y="1183"/>
                      </a:lnTo>
                      <a:lnTo>
                        <a:pt x="907" y="1213"/>
                      </a:lnTo>
                      <a:lnTo>
                        <a:pt x="846" y="1236"/>
                      </a:lnTo>
                      <a:lnTo>
                        <a:pt x="779" y="1258"/>
                      </a:lnTo>
                      <a:lnTo>
                        <a:pt x="705" y="1265"/>
                      </a:lnTo>
                      <a:lnTo>
                        <a:pt x="621" y="1273"/>
                      </a:lnTo>
                      <a:lnTo>
                        <a:pt x="621" y="1273"/>
                      </a:lnTo>
                      <a:lnTo>
                        <a:pt x="554" y="1265"/>
                      </a:lnTo>
                      <a:lnTo>
                        <a:pt x="495" y="1258"/>
                      </a:lnTo>
                      <a:lnTo>
                        <a:pt x="435" y="1243"/>
                      </a:lnTo>
                      <a:lnTo>
                        <a:pt x="374" y="1220"/>
                      </a:lnTo>
                      <a:lnTo>
                        <a:pt x="323" y="1191"/>
                      </a:lnTo>
                      <a:lnTo>
                        <a:pt x="270" y="1161"/>
                      </a:lnTo>
                      <a:lnTo>
                        <a:pt x="217" y="1124"/>
                      </a:lnTo>
                      <a:lnTo>
                        <a:pt x="180" y="1085"/>
                      </a:lnTo>
                      <a:lnTo>
                        <a:pt x="135" y="1040"/>
                      </a:lnTo>
                      <a:lnTo>
                        <a:pt x="105" y="996"/>
                      </a:lnTo>
                      <a:lnTo>
                        <a:pt x="75" y="944"/>
                      </a:lnTo>
                      <a:lnTo>
                        <a:pt x="45" y="883"/>
                      </a:lnTo>
                      <a:lnTo>
                        <a:pt x="23" y="831"/>
                      </a:lnTo>
                      <a:lnTo>
                        <a:pt x="8" y="764"/>
                      </a:lnTo>
                      <a:lnTo>
                        <a:pt x="0" y="703"/>
                      </a:lnTo>
                      <a:lnTo>
                        <a:pt x="0" y="636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1" name="Freeform 34"/>
                <p:cNvSpPr>
                  <a:spLocks noChangeArrowheads="1"/>
                </p:cNvSpPr>
                <p:nvPr/>
              </p:nvSpPr>
              <p:spPr bwMode="auto">
                <a:xfrm>
                  <a:off x="5959475" y="7088188"/>
                  <a:ext cx="461963" cy="458787"/>
                </a:xfrm>
                <a:custGeom>
                  <a:avLst/>
                  <a:gdLst>
                    <a:gd name="T0" fmla="*/ 0 w 1282"/>
                    <a:gd name="T1" fmla="*/ 636 h 1274"/>
                    <a:gd name="T2" fmla="*/ 0 w 1282"/>
                    <a:gd name="T3" fmla="*/ 569 h 1274"/>
                    <a:gd name="T4" fmla="*/ 30 w 1282"/>
                    <a:gd name="T5" fmla="*/ 449 h 1274"/>
                    <a:gd name="T6" fmla="*/ 75 w 1282"/>
                    <a:gd name="T7" fmla="*/ 337 h 1274"/>
                    <a:gd name="T8" fmla="*/ 143 w 1282"/>
                    <a:gd name="T9" fmla="*/ 232 h 1274"/>
                    <a:gd name="T10" fmla="*/ 225 w 1282"/>
                    <a:gd name="T11" fmla="*/ 150 h 1274"/>
                    <a:gd name="T12" fmla="*/ 330 w 1282"/>
                    <a:gd name="T13" fmla="*/ 74 h 1274"/>
                    <a:gd name="T14" fmla="*/ 442 w 1282"/>
                    <a:gd name="T15" fmla="*/ 29 h 1274"/>
                    <a:gd name="T16" fmla="*/ 577 w 1282"/>
                    <a:gd name="T17" fmla="*/ 0 h 1274"/>
                    <a:gd name="T18" fmla="*/ 645 w 1282"/>
                    <a:gd name="T19" fmla="*/ 0 h 1274"/>
                    <a:gd name="T20" fmla="*/ 780 w 1282"/>
                    <a:gd name="T21" fmla="*/ 15 h 1274"/>
                    <a:gd name="T22" fmla="*/ 906 w 1282"/>
                    <a:gd name="T23" fmla="*/ 52 h 1274"/>
                    <a:gd name="T24" fmla="*/ 1011 w 1282"/>
                    <a:gd name="T25" fmla="*/ 112 h 1274"/>
                    <a:gd name="T26" fmla="*/ 1109 w 1282"/>
                    <a:gd name="T27" fmla="*/ 187 h 1274"/>
                    <a:gd name="T28" fmla="*/ 1184 w 1282"/>
                    <a:gd name="T29" fmla="*/ 277 h 1274"/>
                    <a:gd name="T30" fmla="*/ 1236 w 1282"/>
                    <a:gd name="T31" fmla="*/ 389 h 1274"/>
                    <a:gd name="T32" fmla="*/ 1274 w 1282"/>
                    <a:gd name="T33" fmla="*/ 501 h 1274"/>
                    <a:gd name="T34" fmla="*/ 1281 w 1282"/>
                    <a:gd name="T35" fmla="*/ 629 h 1274"/>
                    <a:gd name="T36" fmla="*/ 1281 w 1282"/>
                    <a:gd name="T37" fmla="*/ 636 h 1274"/>
                    <a:gd name="T38" fmla="*/ 1274 w 1282"/>
                    <a:gd name="T39" fmla="*/ 764 h 1274"/>
                    <a:gd name="T40" fmla="*/ 1236 w 1282"/>
                    <a:gd name="T41" fmla="*/ 876 h 1274"/>
                    <a:gd name="T42" fmla="*/ 1184 w 1282"/>
                    <a:gd name="T43" fmla="*/ 989 h 1274"/>
                    <a:gd name="T44" fmla="*/ 1101 w 1282"/>
                    <a:gd name="T45" fmla="*/ 1079 h 1274"/>
                    <a:gd name="T46" fmla="*/ 1011 w 1282"/>
                    <a:gd name="T47" fmla="*/ 1161 h 1274"/>
                    <a:gd name="T48" fmla="*/ 899 w 1282"/>
                    <a:gd name="T49" fmla="*/ 1220 h 1274"/>
                    <a:gd name="T50" fmla="*/ 780 w 1282"/>
                    <a:gd name="T51" fmla="*/ 1258 h 1274"/>
                    <a:gd name="T52" fmla="*/ 645 w 1282"/>
                    <a:gd name="T53" fmla="*/ 1273 h 1274"/>
                    <a:gd name="T54" fmla="*/ 569 w 1282"/>
                    <a:gd name="T55" fmla="*/ 1265 h 1274"/>
                    <a:gd name="T56" fmla="*/ 442 w 1282"/>
                    <a:gd name="T57" fmla="*/ 1243 h 1274"/>
                    <a:gd name="T58" fmla="*/ 322 w 1282"/>
                    <a:gd name="T59" fmla="*/ 1191 h 1274"/>
                    <a:gd name="T60" fmla="*/ 225 w 1282"/>
                    <a:gd name="T61" fmla="*/ 1124 h 1274"/>
                    <a:gd name="T62" fmla="*/ 143 w 1282"/>
                    <a:gd name="T63" fmla="*/ 1040 h 1274"/>
                    <a:gd name="T64" fmla="*/ 75 w 1282"/>
                    <a:gd name="T65" fmla="*/ 936 h 1274"/>
                    <a:gd name="T66" fmla="*/ 30 w 1282"/>
                    <a:gd name="T67" fmla="*/ 824 h 1274"/>
                    <a:gd name="T68" fmla="*/ 0 w 1282"/>
                    <a:gd name="T69" fmla="*/ 703 h 1274"/>
                    <a:gd name="T70" fmla="*/ 1056 w 1282"/>
                    <a:gd name="T71" fmla="*/ 636 h 1274"/>
                    <a:gd name="T72" fmla="*/ 1056 w 1282"/>
                    <a:gd name="T73" fmla="*/ 636 h 1274"/>
                    <a:gd name="T74" fmla="*/ 1027 w 1282"/>
                    <a:gd name="T75" fmla="*/ 464 h 1274"/>
                    <a:gd name="T76" fmla="*/ 944 w 1282"/>
                    <a:gd name="T77" fmla="*/ 329 h 1274"/>
                    <a:gd name="T78" fmla="*/ 809 w 1282"/>
                    <a:gd name="T79" fmla="*/ 232 h 1274"/>
                    <a:gd name="T80" fmla="*/ 690 w 1282"/>
                    <a:gd name="T81" fmla="*/ 202 h 1274"/>
                    <a:gd name="T82" fmla="*/ 645 w 1282"/>
                    <a:gd name="T83" fmla="*/ 195 h 1274"/>
                    <a:gd name="T84" fmla="*/ 555 w 1282"/>
                    <a:gd name="T85" fmla="*/ 209 h 1274"/>
                    <a:gd name="T86" fmla="*/ 404 w 1282"/>
                    <a:gd name="T87" fmla="*/ 270 h 1274"/>
                    <a:gd name="T88" fmla="*/ 292 w 1282"/>
                    <a:gd name="T89" fmla="*/ 389 h 1274"/>
                    <a:gd name="T90" fmla="*/ 232 w 1282"/>
                    <a:gd name="T91" fmla="*/ 546 h 1274"/>
                    <a:gd name="T92" fmla="*/ 225 w 1282"/>
                    <a:gd name="T93" fmla="*/ 636 h 1274"/>
                    <a:gd name="T94" fmla="*/ 232 w 1282"/>
                    <a:gd name="T95" fmla="*/ 719 h 1274"/>
                    <a:gd name="T96" fmla="*/ 292 w 1282"/>
                    <a:gd name="T97" fmla="*/ 876 h 1274"/>
                    <a:gd name="T98" fmla="*/ 404 w 1282"/>
                    <a:gd name="T99" fmla="*/ 996 h 1274"/>
                    <a:gd name="T100" fmla="*/ 555 w 1282"/>
                    <a:gd name="T101" fmla="*/ 1063 h 1274"/>
                    <a:gd name="T102" fmla="*/ 645 w 1282"/>
                    <a:gd name="T103" fmla="*/ 1071 h 1274"/>
                    <a:gd name="T104" fmla="*/ 690 w 1282"/>
                    <a:gd name="T105" fmla="*/ 1071 h 1274"/>
                    <a:gd name="T106" fmla="*/ 809 w 1282"/>
                    <a:gd name="T107" fmla="*/ 1040 h 1274"/>
                    <a:gd name="T108" fmla="*/ 944 w 1282"/>
                    <a:gd name="T109" fmla="*/ 944 h 1274"/>
                    <a:gd name="T110" fmla="*/ 1027 w 1282"/>
                    <a:gd name="T111" fmla="*/ 809 h 1274"/>
                    <a:gd name="T112" fmla="*/ 1056 w 1282"/>
                    <a:gd name="T113" fmla="*/ 636 h 1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282" h="1274">
                      <a:moveTo>
                        <a:pt x="0" y="636"/>
                      </a:moveTo>
                      <a:lnTo>
                        <a:pt x="0" y="636"/>
                      </a:lnTo>
                      <a:lnTo>
                        <a:pt x="0" y="636"/>
                      </a:lnTo>
                      <a:lnTo>
                        <a:pt x="0" y="569"/>
                      </a:lnTo>
                      <a:lnTo>
                        <a:pt x="16" y="509"/>
                      </a:lnTo>
                      <a:lnTo>
                        <a:pt x="30" y="449"/>
                      </a:lnTo>
                      <a:lnTo>
                        <a:pt x="45" y="389"/>
                      </a:lnTo>
                      <a:lnTo>
                        <a:pt x="75" y="337"/>
                      </a:lnTo>
                      <a:lnTo>
                        <a:pt x="105" y="284"/>
                      </a:lnTo>
                      <a:lnTo>
                        <a:pt x="143" y="232"/>
                      </a:lnTo>
                      <a:lnTo>
                        <a:pt x="180" y="187"/>
                      </a:lnTo>
                      <a:lnTo>
                        <a:pt x="225" y="150"/>
                      </a:lnTo>
                      <a:lnTo>
                        <a:pt x="277" y="112"/>
                      </a:lnTo>
                      <a:lnTo>
                        <a:pt x="330" y="74"/>
                      </a:lnTo>
                      <a:lnTo>
                        <a:pt x="382" y="52"/>
                      </a:lnTo>
                      <a:lnTo>
                        <a:pt x="442" y="29"/>
                      </a:lnTo>
                      <a:lnTo>
                        <a:pt x="510" y="15"/>
                      </a:lnTo>
                      <a:lnTo>
                        <a:pt x="577" y="0"/>
                      </a:lnTo>
                      <a:lnTo>
                        <a:pt x="645" y="0"/>
                      </a:lnTo>
                      <a:lnTo>
                        <a:pt x="645" y="0"/>
                      </a:lnTo>
                      <a:lnTo>
                        <a:pt x="712" y="0"/>
                      </a:lnTo>
                      <a:lnTo>
                        <a:pt x="780" y="15"/>
                      </a:lnTo>
                      <a:lnTo>
                        <a:pt x="847" y="29"/>
                      </a:lnTo>
                      <a:lnTo>
                        <a:pt x="906" y="52"/>
                      </a:lnTo>
                      <a:lnTo>
                        <a:pt x="959" y="74"/>
                      </a:lnTo>
                      <a:lnTo>
                        <a:pt x="1011" y="112"/>
                      </a:lnTo>
                      <a:lnTo>
                        <a:pt x="1064" y="142"/>
                      </a:lnTo>
                      <a:lnTo>
                        <a:pt x="1109" y="187"/>
                      </a:lnTo>
                      <a:lnTo>
                        <a:pt x="1146" y="232"/>
                      </a:lnTo>
                      <a:lnTo>
                        <a:pt x="1184" y="277"/>
                      </a:lnTo>
                      <a:lnTo>
                        <a:pt x="1213" y="329"/>
                      </a:lnTo>
                      <a:lnTo>
                        <a:pt x="1236" y="389"/>
                      </a:lnTo>
                      <a:lnTo>
                        <a:pt x="1258" y="442"/>
                      </a:lnTo>
                      <a:lnTo>
                        <a:pt x="1274" y="501"/>
                      </a:lnTo>
                      <a:lnTo>
                        <a:pt x="1281" y="569"/>
                      </a:lnTo>
                      <a:lnTo>
                        <a:pt x="1281" y="629"/>
                      </a:lnTo>
                      <a:lnTo>
                        <a:pt x="1281" y="636"/>
                      </a:lnTo>
                      <a:lnTo>
                        <a:pt x="1281" y="636"/>
                      </a:lnTo>
                      <a:lnTo>
                        <a:pt x="1281" y="697"/>
                      </a:lnTo>
                      <a:lnTo>
                        <a:pt x="1274" y="764"/>
                      </a:lnTo>
                      <a:lnTo>
                        <a:pt x="1258" y="824"/>
                      </a:lnTo>
                      <a:lnTo>
                        <a:pt x="1236" y="876"/>
                      </a:lnTo>
                      <a:lnTo>
                        <a:pt x="1213" y="936"/>
                      </a:lnTo>
                      <a:lnTo>
                        <a:pt x="1184" y="989"/>
                      </a:lnTo>
                      <a:lnTo>
                        <a:pt x="1146" y="1034"/>
                      </a:lnTo>
                      <a:lnTo>
                        <a:pt x="1101" y="1079"/>
                      </a:lnTo>
                      <a:lnTo>
                        <a:pt x="1056" y="1124"/>
                      </a:lnTo>
                      <a:lnTo>
                        <a:pt x="1011" y="1161"/>
                      </a:lnTo>
                      <a:lnTo>
                        <a:pt x="959" y="1191"/>
                      </a:lnTo>
                      <a:lnTo>
                        <a:pt x="899" y="1220"/>
                      </a:lnTo>
                      <a:lnTo>
                        <a:pt x="839" y="1243"/>
                      </a:lnTo>
                      <a:lnTo>
                        <a:pt x="780" y="1258"/>
                      </a:lnTo>
                      <a:lnTo>
                        <a:pt x="712" y="1265"/>
                      </a:lnTo>
                      <a:lnTo>
                        <a:pt x="645" y="1273"/>
                      </a:lnTo>
                      <a:lnTo>
                        <a:pt x="645" y="1273"/>
                      </a:lnTo>
                      <a:lnTo>
                        <a:pt x="569" y="1265"/>
                      </a:lnTo>
                      <a:lnTo>
                        <a:pt x="502" y="1258"/>
                      </a:lnTo>
                      <a:lnTo>
                        <a:pt x="442" y="1243"/>
                      </a:lnTo>
                      <a:lnTo>
                        <a:pt x="382" y="1220"/>
                      </a:lnTo>
                      <a:lnTo>
                        <a:pt x="322" y="1191"/>
                      </a:lnTo>
                      <a:lnTo>
                        <a:pt x="270" y="1161"/>
                      </a:lnTo>
                      <a:lnTo>
                        <a:pt x="225" y="1124"/>
                      </a:lnTo>
                      <a:lnTo>
                        <a:pt x="180" y="1085"/>
                      </a:lnTo>
                      <a:lnTo>
                        <a:pt x="143" y="1040"/>
                      </a:lnTo>
                      <a:lnTo>
                        <a:pt x="105" y="989"/>
                      </a:lnTo>
                      <a:lnTo>
                        <a:pt x="75" y="936"/>
                      </a:lnTo>
                      <a:lnTo>
                        <a:pt x="45" y="883"/>
                      </a:lnTo>
                      <a:lnTo>
                        <a:pt x="30" y="824"/>
                      </a:lnTo>
                      <a:lnTo>
                        <a:pt x="16" y="764"/>
                      </a:lnTo>
                      <a:lnTo>
                        <a:pt x="0" y="703"/>
                      </a:lnTo>
                      <a:lnTo>
                        <a:pt x="0" y="636"/>
                      </a:lnTo>
                      <a:close/>
                      <a:moveTo>
                        <a:pt x="1056" y="636"/>
                      </a:moveTo>
                      <a:lnTo>
                        <a:pt x="1056" y="636"/>
                      </a:lnTo>
                      <a:lnTo>
                        <a:pt x="1056" y="636"/>
                      </a:lnTo>
                      <a:lnTo>
                        <a:pt x="1049" y="546"/>
                      </a:lnTo>
                      <a:lnTo>
                        <a:pt x="1027" y="464"/>
                      </a:lnTo>
                      <a:lnTo>
                        <a:pt x="989" y="389"/>
                      </a:lnTo>
                      <a:lnTo>
                        <a:pt x="944" y="329"/>
                      </a:lnTo>
                      <a:lnTo>
                        <a:pt x="876" y="277"/>
                      </a:lnTo>
                      <a:lnTo>
                        <a:pt x="809" y="232"/>
                      </a:lnTo>
                      <a:lnTo>
                        <a:pt x="727" y="209"/>
                      </a:lnTo>
                      <a:lnTo>
                        <a:pt x="690" y="202"/>
                      </a:lnTo>
                      <a:lnTo>
                        <a:pt x="645" y="195"/>
                      </a:lnTo>
                      <a:lnTo>
                        <a:pt x="645" y="195"/>
                      </a:lnTo>
                      <a:lnTo>
                        <a:pt x="600" y="202"/>
                      </a:lnTo>
                      <a:lnTo>
                        <a:pt x="555" y="209"/>
                      </a:lnTo>
                      <a:lnTo>
                        <a:pt x="472" y="232"/>
                      </a:lnTo>
                      <a:lnTo>
                        <a:pt x="404" y="270"/>
                      </a:lnTo>
                      <a:lnTo>
                        <a:pt x="345" y="322"/>
                      </a:lnTo>
                      <a:lnTo>
                        <a:pt x="292" y="389"/>
                      </a:lnTo>
                      <a:lnTo>
                        <a:pt x="255" y="464"/>
                      </a:lnTo>
                      <a:lnTo>
                        <a:pt x="232" y="546"/>
                      </a:lnTo>
                      <a:lnTo>
                        <a:pt x="225" y="629"/>
                      </a:lnTo>
                      <a:lnTo>
                        <a:pt x="225" y="636"/>
                      </a:lnTo>
                      <a:lnTo>
                        <a:pt x="225" y="636"/>
                      </a:lnTo>
                      <a:lnTo>
                        <a:pt x="232" y="719"/>
                      </a:lnTo>
                      <a:lnTo>
                        <a:pt x="255" y="801"/>
                      </a:lnTo>
                      <a:lnTo>
                        <a:pt x="292" y="876"/>
                      </a:lnTo>
                      <a:lnTo>
                        <a:pt x="345" y="944"/>
                      </a:lnTo>
                      <a:lnTo>
                        <a:pt x="404" y="996"/>
                      </a:lnTo>
                      <a:lnTo>
                        <a:pt x="480" y="1034"/>
                      </a:lnTo>
                      <a:lnTo>
                        <a:pt x="555" y="1063"/>
                      </a:lnTo>
                      <a:lnTo>
                        <a:pt x="600" y="1071"/>
                      </a:lnTo>
                      <a:lnTo>
                        <a:pt x="645" y="1071"/>
                      </a:lnTo>
                      <a:lnTo>
                        <a:pt x="645" y="1071"/>
                      </a:lnTo>
                      <a:lnTo>
                        <a:pt x="690" y="1071"/>
                      </a:lnTo>
                      <a:lnTo>
                        <a:pt x="735" y="1063"/>
                      </a:lnTo>
                      <a:lnTo>
                        <a:pt x="809" y="1040"/>
                      </a:lnTo>
                      <a:lnTo>
                        <a:pt x="884" y="996"/>
                      </a:lnTo>
                      <a:lnTo>
                        <a:pt x="944" y="944"/>
                      </a:lnTo>
                      <a:lnTo>
                        <a:pt x="989" y="883"/>
                      </a:lnTo>
                      <a:lnTo>
                        <a:pt x="1027" y="809"/>
                      </a:lnTo>
                      <a:lnTo>
                        <a:pt x="1049" y="726"/>
                      </a:lnTo>
                      <a:lnTo>
                        <a:pt x="1056" y="6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2" name="Freeform 35"/>
                <p:cNvSpPr>
                  <a:spLocks noChangeArrowheads="1"/>
                </p:cNvSpPr>
                <p:nvPr/>
              </p:nvSpPr>
              <p:spPr bwMode="auto">
                <a:xfrm>
                  <a:off x="6542088" y="7096125"/>
                  <a:ext cx="434975" cy="442913"/>
                </a:xfrm>
                <a:custGeom>
                  <a:avLst/>
                  <a:gdLst>
                    <a:gd name="T0" fmla="*/ 0 w 1207"/>
                    <a:gd name="T1" fmla="*/ 0 h 1229"/>
                    <a:gd name="T2" fmla="*/ 232 w 1207"/>
                    <a:gd name="T3" fmla="*/ 0 h 1229"/>
                    <a:gd name="T4" fmla="*/ 606 w 1207"/>
                    <a:gd name="T5" fmla="*/ 576 h 1229"/>
                    <a:gd name="T6" fmla="*/ 974 w 1207"/>
                    <a:gd name="T7" fmla="*/ 0 h 1229"/>
                    <a:gd name="T8" fmla="*/ 1206 w 1207"/>
                    <a:gd name="T9" fmla="*/ 0 h 1229"/>
                    <a:gd name="T10" fmla="*/ 1206 w 1207"/>
                    <a:gd name="T11" fmla="*/ 1228 h 1229"/>
                    <a:gd name="T12" fmla="*/ 988 w 1207"/>
                    <a:gd name="T13" fmla="*/ 1228 h 1229"/>
                    <a:gd name="T14" fmla="*/ 988 w 1207"/>
                    <a:gd name="T15" fmla="*/ 343 h 1229"/>
                    <a:gd name="T16" fmla="*/ 606 w 1207"/>
                    <a:gd name="T17" fmla="*/ 921 h 1229"/>
                    <a:gd name="T18" fmla="*/ 599 w 1207"/>
                    <a:gd name="T19" fmla="*/ 921 h 1229"/>
                    <a:gd name="T20" fmla="*/ 210 w 1207"/>
                    <a:gd name="T21" fmla="*/ 351 h 1229"/>
                    <a:gd name="T22" fmla="*/ 210 w 1207"/>
                    <a:gd name="T23" fmla="*/ 1228 h 1229"/>
                    <a:gd name="T24" fmla="*/ 0 w 1207"/>
                    <a:gd name="T25" fmla="*/ 1228 h 1229"/>
                    <a:gd name="T26" fmla="*/ 0 w 1207"/>
                    <a:gd name="T27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07" h="1229">
                      <a:moveTo>
                        <a:pt x="0" y="0"/>
                      </a:moveTo>
                      <a:lnTo>
                        <a:pt x="232" y="0"/>
                      </a:lnTo>
                      <a:lnTo>
                        <a:pt x="606" y="576"/>
                      </a:lnTo>
                      <a:lnTo>
                        <a:pt x="974" y="0"/>
                      </a:lnTo>
                      <a:lnTo>
                        <a:pt x="1206" y="0"/>
                      </a:lnTo>
                      <a:lnTo>
                        <a:pt x="1206" y="1228"/>
                      </a:lnTo>
                      <a:lnTo>
                        <a:pt x="988" y="1228"/>
                      </a:lnTo>
                      <a:lnTo>
                        <a:pt x="988" y="343"/>
                      </a:lnTo>
                      <a:lnTo>
                        <a:pt x="606" y="921"/>
                      </a:lnTo>
                      <a:lnTo>
                        <a:pt x="599" y="921"/>
                      </a:lnTo>
                      <a:lnTo>
                        <a:pt x="210" y="351"/>
                      </a:lnTo>
                      <a:lnTo>
                        <a:pt x="210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3" name="Freeform 36"/>
                <p:cNvSpPr>
                  <a:spLocks noChangeArrowheads="1"/>
                </p:cNvSpPr>
                <p:nvPr/>
              </p:nvSpPr>
              <p:spPr bwMode="auto">
                <a:xfrm>
                  <a:off x="7118350" y="7096125"/>
                  <a:ext cx="342900" cy="442913"/>
                </a:xfrm>
                <a:custGeom>
                  <a:avLst/>
                  <a:gdLst>
                    <a:gd name="T0" fmla="*/ 0 w 952"/>
                    <a:gd name="T1" fmla="*/ 0 h 1229"/>
                    <a:gd name="T2" fmla="*/ 486 w 952"/>
                    <a:gd name="T3" fmla="*/ 0 h 1229"/>
                    <a:gd name="T4" fmla="*/ 486 w 952"/>
                    <a:gd name="T5" fmla="*/ 0 h 1229"/>
                    <a:gd name="T6" fmla="*/ 584 w 952"/>
                    <a:gd name="T7" fmla="*/ 6 h 1229"/>
                    <a:gd name="T8" fmla="*/ 674 w 952"/>
                    <a:gd name="T9" fmla="*/ 29 h 1229"/>
                    <a:gd name="T10" fmla="*/ 756 w 952"/>
                    <a:gd name="T11" fmla="*/ 59 h 1229"/>
                    <a:gd name="T12" fmla="*/ 823 w 952"/>
                    <a:gd name="T13" fmla="*/ 112 h 1229"/>
                    <a:gd name="T14" fmla="*/ 876 w 952"/>
                    <a:gd name="T15" fmla="*/ 172 h 1229"/>
                    <a:gd name="T16" fmla="*/ 913 w 952"/>
                    <a:gd name="T17" fmla="*/ 239 h 1229"/>
                    <a:gd name="T18" fmla="*/ 943 w 952"/>
                    <a:gd name="T19" fmla="*/ 321 h 1229"/>
                    <a:gd name="T20" fmla="*/ 951 w 952"/>
                    <a:gd name="T21" fmla="*/ 411 h 1229"/>
                    <a:gd name="T22" fmla="*/ 951 w 952"/>
                    <a:gd name="T23" fmla="*/ 411 h 1229"/>
                    <a:gd name="T24" fmla="*/ 951 w 952"/>
                    <a:gd name="T25" fmla="*/ 411 h 1229"/>
                    <a:gd name="T26" fmla="*/ 943 w 952"/>
                    <a:gd name="T27" fmla="*/ 464 h 1229"/>
                    <a:gd name="T28" fmla="*/ 935 w 952"/>
                    <a:gd name="T29" fmla="*/ 509 h 1229"/>
                    <a:gd name="T30" fmla="*/ 928 w 952"/>
                    <a:gd name="T31" fmla="*/ 553 h 1229"/>
                    <a:gd name="T32" fmla="*/ 913 w 952"/>
                    <a:gd name="T33" fmla="*/ 591 h 1229"/>
                    <a:gd name="T34" fmla="*/ 890 w 952"/>
                    <a:gd name="T35" fmla="*/ 629 h 1229"/>
                    <a:gd name="T36" fmla="*/ 868 w 952"/>
                    <a:gd name="T37" fmla="*/ 666 h 1229"/>
                    <a:gd name="T38" fmla="*/ 839 w 952"/>
                    <a:gd name="T39" fmla="*/ 696 h 1229"/>
                    <a:gd name="T40" fmla="*/ 808 w 952"/>
                    <a:gd name="T41" fmla="*/ 725 h 1229"/>
                    <a:gd name="T42" fmla="*/ 733 w 952"/>
                    <a:gd name="T43" fmla="*/ 770 h 1229"/>
                    <a:gd name="T44" fmla="*/ 651 w 952"/>
                    <a:gd name="T45" fmla="*/ 801 h 1229"/>
                    <a:gd name="T46" fmla="*/ 553 w 952"/>
                    <a:gd name="T47" fmla="*/ 823 h 1229"/>
                    <a:gd name="T48" fmla="*/ 457 w 952"/>
                    <a:gd name="T49" fmla="*/ 831 h 1229"/>
                    <a:gd name="T50" fmla="*/ 216 w 952"/>
                    <a:gd name="T51" fmla="*/ 831 h 1229"/>
                    <a:gd name="T52" fmla="*/ 216 w 952"/>
                    <a:gd name="T53" fmla="*/ 1228 h 1229"/>
                    <a:gd name="T54" fmla="*/ 0 w 952"/>
                    <a:gd name="T55" fmla="*/ 1228 h 1229"/>
                    <a:gd name="T56" fmla="*/ 0 w 952"/>
                    <a:gd name="T57" fmla="*/ 0 h 1229"/>
                    <a:gd name="T58" fmla="*/ 464 w 952"/>
                    <a:gd name="T59" fmla="*/ 636 h 1229"/>
                    <a:gd name="T60" fmla="*/ 464 w 952"/>
                    <a:gd name="T61" fmla="*/ 636 h 1229"/>
                    <a:gd name="T62" fmla="*/ 524 w 952"/>
                    <a:gd name="T63" fmla="*/ 636 h 1229"/>
                    <a:gd name="T64" fmla="*/ 576 w 952"/>
                    <a:gd name="T65" fmla="*/ 621 h 1229"/>
                    <a:gd name="T66" fmla="*/ 621 w 952"/>
                    <a:gd name="T67" fmla="*/ 598 h 1229"/>
                    <a:gd name="T68" fmla="*/ 659 w 952"/>
                    <a:gd name="T69" fmla="*/ 576 h 1229"/>
                    <a:gd name="T70" fmla="*/ 688 w 952"/>
                    <a:gd name="T71" fmla="*/ 546 h 1229"/>
                    <a:gd name="T72" fmla="*/ 711 w 952"/>
                    <a:gd name="T73" fmla="*/ 509 h 1229"/>
                    <a:gd name="T74" fmla="*/ 726 w 952"/>
                    <a:gd name="T75" fmla="*/ 464 h 1229"/>
                    <a:gd name="T76" fmla="*/ 733 w 952"/>
                    <a:gd name="T77" fmla="*/ 419 h 1229"/>
                    <a:gd name="T78" fmla="*/ 733 w 952"/>
                    <a:gd name="T79" fmla="*/ 411 h 1229"/>
                    <a:gd name="T80" fmla="*/ 733 w 952"/>
                    <a:gd name="T81" fmla="*/ 411 h 1229"/>
                    <a:gd name="T82" fmla="*/ 726 w 952"/>
                    <a:gd name="T83" fmla="*/ 366 h 1229"/>
                    <a:gd name="T84" fmla="*/ 711 w 952"/>
                    <a:gd name="T85" fmla="*/ 321 h 1229"/>
                    <a:gd name="T86" fmla="*/ 688 w 952"/>
                    <a:gd name="T87" fmla="*/ 284 h 1229"/>
                    <a:gd name="T88" fmla="*/ 659 w 952"/>
                    <a:gd name="T89" fmla="*/ 247 h 1229"/>
                    <a:gd name="T90" fmla="*/ 621 w 952"/>
                    <a:gd name="T91" fmla="*/ 224 h 1229"/>
                    <a:gd name="T92" fmla="*/ 576 w 952"/>
                    <a:gd name="T93" fmla="*/ 209 h 1229"/>
                    <a:gd name="T94" fmla="*/ 524 w 952"/>
                    <a:gd name="T95" fmla="*/ 202 h 1229"/>
                    <a:gd name="T96" fmla="*/ 464 w 952"/>
                    <a:gd name="T97" fmla="*/ 194 h 1229"/>
                    <a:gd name="T98" fmla="*/ 216 w 952"/>
                    <a:gd name="T99" fmla="*/ 194 h 1229"/>
                    <a:gd name="T100" fmla="*/ 216 w 952"/>
                    <a:gd name="T101" fmla="*/ 636 h 1229"/>
                    <a:gd name="T102" fmla="*/ 464 w 952"/>
                    <a:gd name="T103" fmla="*/ 636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952" h="1229">
                      <a:moveTo>
                        <a:pt x="0" y="0"/>
                      </a:moveTo>
                      <a:lnTo>
                        <a:pt x="486" y="0"/>
                      </a:lnTo>
                      <a:lnTo>
                        <a:pt x="486" y="0"/>
                      </a:lnTo>
                      <a:lnTo>
                        <a:pt x="584" y="6"/>
                      </a:lnTo>
                      <a:lnTo>
                        <a:pt x="674" y="29"/>
                      </a:lnTo>
                      <a:lnTo>
                        <a:pt x="756" y="59"/>
                      </a:lnTo>
                      <a:lnTo>
                        <a:pt x="823" y="112"/>
                      </a:lnTo>
                      <a:lnTo>
                        <a:pt x="876" y="172"/>
                      </a:lnTo>
                      <a:lnTo>
                        <a:pt x="913" y="239"/>
                      </a:lnTo>
                      <a:lnTo>
                        <a:pt x="943" y="321"/>
                      </a:lnTo>
                      <a:lnTo>
                        <a:pt x="951" y="411"/>
                      </a:lnTo>
                      <a:lnTo>
                        <a:pt x="951" y="411"/>
                      </a:lnTo>
                      <a:lnTo>
                        <a:pt x="951" y="411"/>
                      </a:lnTo>
                      <a:lnTo>
                        <a:pt x="943" y="464"/>
                      </a:lnTo>
                      <a:lnTo>
                        <a:pt x="935" y="509"/>
                      </a:lnTo>
                      <a:lnTo>
                        <a:pt x="928" y="553"/>
                      </a:lnTo>
                      <a:lnTo>
                        <a:pt x="913" y="591"/>
                      </a:lnTo>
                      <a:lnTo>
                        <a:pt x="890" y="629"/>
                      </a:lnTo>
                      <a:lnTo>
                        <a:pt x="868" y="666"/>
                      </a:lnTo>
                      <a:lnTo>
                        <a:pt x="839" y="696"/>
                      </a:lnTo>
                      <a:lnTo>
                        <a:pt x="808" y="725"/>
                      </a:lnTo>
                      <a:lnTo>
                        <a:pt x="733" y="770"/>
                      </a:lnTo>
                      <a:lnTo>
                        <a:pt x="651" y="801"/>
                      </a:lnTo>
                      <a:lnTo>
                        <a:pt x="553" y="823"/>
                      </a:lnTo>
                      <a:lnTo>
                        <a:pt x="457" y="831"/>
                      </a:lnTo>
                      <a:lnTo>
                        <a:pt x="216" y="831"/>
                      </a:lnTo>
                      <a:lnTo>
                        <a:pt x="216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464" y="636"/>
                      </a:moveTo>
                      <a:lnTo>
                        <a:pt x="464" y="636"/>
                      </a:lnTo>
                      <a:lnTo>
                        <a:pt x="524" y="636"/>
                      </a:lnTo>
                      <a:lnTo>
                        <a:pt x="576" y="621"/>
                      </a:lnTo>
                      <a:lnTo>
                        <a:pt x="621" y="598"/>
                      </a:lnTo>
                      <a:lnTo>
                        <a:pt x="659" y="576"/>
                      </a:lnTo>
                      <a:lnTo>
                        <a:pt x="688" y="546"/>
                      </a:lnTo>
                      <a:lnTo>
                        <a:pt x="711" y="509"/>
                      </a:lnTo>
                      <a:lnTo>
                        <a:pt x="726" y="464"/>
                      </a:lnTo>
                      <a:lnTo>
                        <a:pt x="733" y="419"/>
                      </a:lnTo>
                      <a:lnTo>
                        <a:pt x="733" y="411"/>
                      </a:lnTo>
                      <a:lnTo>
                        <a:pt x="733" y="411"/>
                      </a:lnTo>
                      <a:lnTo>
                        <a:pt x="726" y="366"/>
                      </a:lnTo>
                      <a:lnTo>
                        <a:pt x="711" y="321"/>
                      </a:lnTo>
                      <a:lnTo>
                        <a:pt x="688" y="284"/>
                      </a:lnTo>
                      <a:lnTo>
                        <a:pt x="659" y="247"/>
                      </a:lnTo>
                      <a:lnTo>
                        <a:pt x="621" y="224"/>
                      </a:lnTo>
                      <a:lnTo>
                        <a:pt x="576" y="209"/>
                      </a:lnTo>
                      <a:lnTo>
                        <a:pt x="524" y="202"/>
                      </a:lnTo>
                      <a:lnTo>
                        <a:pt x="464" y="194"/>
                      </a:lnTo>
                      <a:lnTo>
                        <a:pt x="216" y="194"/>
                      </a:lnTo>
                      <a:lnTo>
                        <a:pt x="216" y="636"/>
                      </a:lnTo>
                      <a:lnTo>
                        <a:pt x="464" y="6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4" name="Freeform 37"/>
                <p:cNvSpPr>
                  <a:spLocks noChangeArrowheads="1"/>
                </p:cNvSpPr>
                <p:nvPr/>
              </p:nvSpPr>
              <p:spPr bwMode="auto">
                <a:xfrm>
                  <a:off x="7488238" y="7094538"/>
                  <a:ext cx="461962" cy="446087"/>
                </a:xfrm>
                <a:custGeom>
                  <a:avLst/>
                  <a:gdLst>
                    <a:gd name="T0" fmla="*/ 547 w 1282"/>
                    <a:gd name="T1" fmla="*/ 0 h 1237"/>
                    <a:gd name="T2" fmla="*/ 742 w 1282"/>
                    <a:gd name="T3" fmla="*/ 0 h 1237"/>
                    <a:gd name="T4" fmla="*/ 1281 w 1282"/>
                    <a:gd name="T5" fmla="*/ 1236 h 1237"/>
                    <a:gd name="T6" fmla="*/ 1056 w 1282"/>
                    <a:gd name="T7" fmla="*/ 1236 h 1237"/>
                    <a:gd name="T8" fmla="*/ 929 w 1282"/>
                    <a:gd name="T9" fmla="*/ 936 h 1237"/>
                    <a:gd name="T10" fmla="*/ 353 w 1282"/>
                    <a:gd name="T11" fmla="*/ 936 h 1237"/>
                    <a:gd name="T12" fmla="*/ 225 w 1282"/>
                    <a:gd name="T13" fmla="*/ 1236 h 1237"/>
                    <a:gd name="T14" fmla="*/ 0 w 1282"/>
                    <a:gd name="T15" fmla="*/ 1236 h 1237"/>
                    <a:gd name="T16" fmla="*/ 547 w 1282"/>
                    <a:gd name="T17" fmla="*/ 0 h 1237"/>
                    <a:gd name="T18" fmla="*/ 854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54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47" y="0"/>
                      </a:moveTo>
                      <a:lnTo>
                        <a:pt x="742" y="0"/>
                      </a:lnTo>
                      <a:lnTo>
                        <a:pt x="1281" y="1236"/>
                      </a:lnTo>
                      <a:lnTo>
                        <a:pt x="1056" y="1236"/>
                      </a:lnTo>
                      <a:lnTo>
                        <a:pt x="929" y="936"/>
                      </a:lnTo>
                      <a:lnTo>
                        <a:pt x="353" y="936"/>
                      </a:lnTo>
                      <a:lnTo>
                        <a:pt x="225" y="1236"/>
                      </a:lnTo>
                      <a:lnTo>
                        <a:pt x="0" y="1236"/>
                      </a:lnTo>
                      <a:lnTo>
                        <a:pt x="547" y="0"/>
                      </a:lnTo>
                      <a:close/>
                      <a:moveTo>
                        <a:pt x="854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54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5" name="Freeform 38"/>
                <p:cNvSpPr>
                  <a:spLocks noChangeArrowheads="1"/>
                </p:cNvSpPr>
                <p:nvPr/>
              </p:nvSpPr>
              <p:spPr bwMode="auto">
                <a:xfrm>
                  <a:off x="8045450" y="7096125"/>
                  <a:ext cx="385763" cy="442913"/>
                </a:xfrm>
                <a:custGeom>
                  <a:avLst/>
                  <a:gdLst>
                    <a:gd name="T0" fmla="*/ 0 w 1072"/>
                    <a:gd name="T1" fmla="*/ 0 h 1229"/>
                    <a:gd name="T2" fmla="*/ 203 w 1072"/>
                    <a:gd name="T3" fmla="*/ 0 h 1229"/>
                    <a:gd name="T4" fmla="*/ 862 w 1072"/>
                    <a:gd name="T5" fmla="*/ 846 h 1229"/>
                    <a:gd name="T6" fmla="*/ 862 w 1072"/>
                    <a:gd name="T7" fmla="*/ 0 h 1229"/>
                    <a:gd name="T8" fmla="*/ 1071 w 1072"/>
                    <a:gd name="T9" fmla="*/ 0 h 1229"/>
                    <a:gd name="T10" fmla="*/ 1071 w 1072"/>
                    <a:gd name="T11" fmla="*/ 1228 h 1229"/>
                    <a:gd name="T12" fmla="*/ 891 w 1072"/>
                    <a:gd name="T13" fmla="*/ 1228 h 1229"/>
                    <a:gd name="T14" fmla="*/ 218 w 1072"/>
                    <a:gd name="T15" fmla="*/ 351 h 1229"/>
                    <a:gd name="T16" fmla="*/ 218 w 1072"/>
                    <a:gd name="T17" fmla="*/ 1228 h 1229"/>
                    <a:gd name="T18" fmla="*/ 0 w 1072"/>
                    <a:gd name="T19" fmla="*/ 1228 h 1229"/>
                    <a:gd name="T20" fmla="*/ 0 w 1072"/>
                    <a:gd name="T21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72" h="1229">
                      <a:moveTo>
                        <a:pt x="0" y="0"/>
                      </a:moveTo>
                      <a:lnTo>
                        <a:pt x="203" y="0"/>
                      </a:lnTo>
                      <a:lnTo>
                        <a:pt x="862" y="846"/>
                      </a:lnTo>
                      <a:lnTo>
                        <a:pt x="862" y="0"/>
                      </a:lnTo>
                      <a:lnTo>
                        <a:pt x="1071" y="0"/>
                      </a:lnTo>
                      <a:lnTo>
                        <a:pt x="1071" y="1228"/>
                      </a:lnTo>
                      <a:lnTo>
                        <a:pt x="891" y="1228"/>
                      </a:lnTo>
                      <a:lnTo>
                        <a:pt x="218" y="351"/>
                      </a:lnTo>
                      <a:lnTo>
                        <a:pt x="21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6" name="Freeform 39"/>
                <p:cNvSpPr>
                  <a:spLocks noChangeArrowheads="1"/>
                </p:cNvSpPr>
                <p:nvPr/>
              </p:nvSpPr>
              <p:spPr bwMode="auto">
                <a:xfrm>
                  <a:off x="8526463" y="7096125"/>
                  <a:ext cx="428625" cy="442913"/>
                </a:xfrm>
                <a:custGeom>
                  <a:avLst/>
                  <a:gdLst>
                    <a:gd name="T0" fmla="*/ 486 w 1192"/>
                    <a:gd name="T1" fmla="*/ 741 h 1229"/>
                    <a:gd name="T2" fmla="*/ 0 w 1192"/>
                    <a:gd name="T3" fmla="*/ 0 h 1229"/>
                    <a:gd name="T4" fmla="*/ 254 w 1192"/>
                    <a:gd name="T5" fmla="*/ 0 h 1229"/>
                    <a:gd name="T6" fmla="*/ 591 w 1192"/>
                    <a:gd name="T7" fmla="*/ 539 h 1229"/>
                    <a:gd name="T8" fmla="*/ 943 w 1192"/>
                    <a:gd name="T9" fmla="*/ 0 h 1229"/>
                    <a:gd name="T10" fmla="*/ 1191 w 1192"/>
                    <a:gd name="T11" fmla="*/ 0 h 1229"/>
                    <a:gd name="T12" fmla="*/ 703 w 1192"/>
                    <a:gd name="T13" fmla="*/ 733 h 1229"/>
                    <a:gd name="T14" fmla="*/ 703 w 1192"/>
                    <a:gd name="T15" fmla="*/ 1228 h 1229"/>
                    <a:gd name="T16" fmla="*/ 486 w 1192"/>
                    <a:gd name="T17" fmla="*/ 1228 h 1229"/>
                    <a:gd name="T18" fmla="*/ 486 w 1192"/>
                    <a:gd name="T19" fmla="*/ 741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92" h="1229">
                      <a:moveTo>
                        <a:pt x="486" y="741"/>
                      </a:moveTo>
                      <a:lnTo>
                        <a:pt x="0" y="0"/>
                      </a:lnTo>
                      <a:lnTo>
                        <a:pt x="254" y="0"/>
                      </a:lnTo>
                      <a:lnTo>
                        <a:pt x="591" y="539"/>
                      </a:lnTo>
                      <a:lnTo>
                        <a:pt x="943" y="0"/>
                      </a:lnTo>
                      <a:lnTo>
                        <a:pt x="1191" y="0"/>
                      </a:lnTo>
                      <a:lnTo>
                        <a:pt x="703" y="733"/>
                      </a:lnTo>
                      <a:lnTo>
                        <a:pt x="703" y="1228"/>
                      </a:lnTo>
                      <a:lnTo>
                        <a:pt x="486" y="1228"/>
                      </a:lnTo>
                      <a:lnTo>
                        <a:pt x="486" y="741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39" name="Group 38"/>
            <p:cNvGrpSpPr/>
            <p:nvPr userDrawn="1"/>
          </p:nvGrpSpPr>
          <p:grpSpPr>
            <a:xfrm>
              <a:off x="4713180" y="1080459"/>
              <a:ext cx="1094161" cy="114861"/>
              <a:chOff x="3995796" y="2466336"/>
              <a:chExt cx="1094161" cy="114861"/>
            </a:xfrm>
            <a:solidFill>
              <a:schemeClr val="accent1"/>
            </a:solidFill>
          </p:grpSpPr>
          <p:sp>
            <p:nvSpPr>
              <p:cNvPr id="40" name="Freeform 15"/>
              <p:cNvSpPr>
                <a:spLocks noChangeArrowheads="1"/>
              </p:cNvSpPr>
              <p:nvPr userDrawn="1"/>
            </p:nvSpPr>
            <p:spPr bwMode="auto">
              <a:xfrm>
                <a:off x="3995796" y="2467529"/>
                <a:ext cx="115656" cy="111284"/>
              </a:xfrm>
              <a:custGeom>
                <a:avLst/>
                <a:gdLst>
                  <a:gd name="T0" fmla="*/ 539 w 1282"/>
                  <a:gd name="T1" fmla="*/ 0 h 1236"/>
                  <a:gd name="T2" fmla="*/ 741 w 1282"/>
                  <a:gd name="T3" fmla="*/ 0 h 1236"/>
                  <a:gd name="T4" fmla="*/ 1281 w 1282"/>
                  <a:gd name="T5" fmla="*/ 1235 h 1236"/>
                  <a:gd name="T6" fmla="*/ 1048 w 1282"/>
                  <a:gd name="T7" fmla="*/ 1235 h 1236"/>
                  <a:gd name="T8" fmla="*/ 929 w 1282"/>
                  <a:gd name="T9" fmla="*/ 936 h 1236"/>
                  <a:gd name="T10" fmla="*/ 345 w 1282"/>
                  <a:gd name="T11" fmla="*/ 936 h 1236"/>
                  <a:gd name="T12" fmla="*/ 217 w 1282"/>
                  <a:gd name="T13" fmla="*/ 1235 h 1236"/>
                  <a:gd name="T14" fmla="*/ 0 w 1282"/>
                  <a:gd name="T15" fmla="*/ 1235 h 1236"/>
                  <a:gd name="T16" fmla="*/ 539 w 1282"/>
                  <a:gd name="T17" fmla="*/ 0 h 1236"/>
                  <a:gd name="T18" fmla="*/ 846 w 1282"/>
                  <a:gd name="T19" fmla="*/ 749 h 1236"/>
                  <a:gd name="T20" fmla="*/ 637 w 1282"/>
                  <a:gd name="T21" fmla="*/ 255 h 1236"/>
                  <a:gd name="T22" fmla="*/ 427 w 1282"/>
                  <a:gd name="T23" fmla="*/ 749 h 1236"/>
                  <a:gd name="T24" fmla="*/ 846 w 1282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1" y="1235"/>
                    </a:lnTo>
                    <a:lnTo>
                      <a:pt x="1048" y="1235"/>
                    </a:lnTo>
                    <a:lnTo>
                      <a:pt x="929" y="936"/>
                    </a:lnTo>
                    <a:lnTo>
                      <a:pt x="345" y="936"/>
                    </a:lnTo>
                    <a:lnTo>
                      <a:pt x="217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6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46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" name="Freeform 16"/>
              <p:cNvSpPr>
                <a:spLocks noChangeArrowheads="1"/>
              </p:cNvSpPr>
              <p:nvPr userDrawn="1"/>
            </p:nvSpPr>
            <p:spPr bwMode="auto">
              <a:xfrm>
                <a:off x="4150401" y="2468323"/>
                <a:ext cx="96579" cy="110489"/>
              </a:xfrm>
              <a:custGeom>
                <a:avLst/>
                <a:gdLst>
                  <a:gd name="T0" fmla="*/ 0 w 1072"/>
                  <a:gd name="T1" fmla="*/ 0 h 1228"/>
                  <a:gd name="T2" fmla="*/ 203 w 1072"/>
                  <a:gd name="T3" fmla="*/ 0 h 1228"/>
                  <a:gd name="T4" fmla="*/ 861 w 1072"/>
                  <a:gd name="T5" fmla="*/ 846 h 1228"/>
                  <a:gd name="T6" fmla="*/ 861 w 1072"/>
                  <a:gd name="T7" fmla="*/ 0 h 1228"/>
                  <a:gd name="T8" fmla="*/ 1071 w 1072"/>
                  <a:gd name="T9" fmla="*/ 0 h 1228"/>
                  <a:gd name="T10" fmla="*/ 1071 w 1072"/>
                  <a:gd name="T11" fmla="*/ 1227 h 1228"/>
                  <a:gd name="T12" fmla="*/ 891 w 1072"/>
                  <a:gd name="T13" fmla="*/ 1227 h 1228"/>
                  <a:gd name="T14" fmla="*/ 209 w 1072"/>
                  <a:gd name="T15" fmla="*/ 351 h 1228"/>
                  <a:gd name="T16" fmla="*/ 209 w 1072"/>
                  <a:gd name="T17" fmla="*/ 1227 h 1228"/>
                  <a:gd name="T18" fmla="*/ 0 w 1072"/>
                  <a:gd name="T19" fmla="*/ 1227 h 1228"/>
                  <a:gd name="T20" fmla="*/ 0 w 1072"/>
                  <a:gd name="T21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72" h="1228">
                    <a:moveTo>
                      <a:pt x="0" y="0"/>
                    </a:moveTo>
                    <a:lnTo>
                      <a:pt x="203" y="0"/>
                    </a:lnTo>
                    <a:lnTo>
                      <a:pt x="861" y="846"/>
                    </a:lnTo>
                    <a:lnTo>
                      <a:pt x="861" y="0"/>
                    </a:lnTo>
                    <a:lnTo>
                      <a:pt x="1071" y="0"/>
                    </a:lnTo>
                    <a:lnTo>
                      <a:pt x="1071" y="1227"/>
                    </a:lnTo>
                    <a:lnTo>
                      <a:pt x="891" y="1227"/>
                    </a:lnTo>
                    <a:lnTo>
                      <a:pt x="209" y="351"/>
                    </a:lnTo>
                    <a:lnTo>
                      <a:pt x="209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" name="Freeform 17"/>
              <p:cNvSpPr>
                <a:spLocks noChangeArrowheads="1"/>
              </p:cNvSpPr>
              <p:nvPr userDrawn="1"/>
            </p:nvSpPr>
            <p:spPr bwMode="auto">
              <a:xfrm>
                <a:off x="4290301" y="2467529"/>
                <a:ext cx="115258" cy="111284"/>
              </a:xfrm>
              <a:custGeom>
                <a:avLst/>
                <a:gdLst>
                  <a:gd name="T0" fmla="*/ 539 w 1281"/>
                  <a:gd name="T1" fmla="*/ 0 h 1236"/>
                  <a:gd name="T2" fmla="*/ 741 w 1281"/>
                  <a:gd name="T3" fmla="*/ 0 h 1236"/>
                  <a:gd name="T4" fmla="*/ 1280 w 1281"/>
                  <a:gd name="T5" fmla="*/ 1235 h 1236"/>
                  <a:gd name="T6" fmla="*/ 1055 w 1281"/>
                  <a:gd name="T7" fmla="*/ 1235 h 1236"/>
                  <a:gd name="T8" fmla="*/ 928 w 1281"/>
                  <a:gd name="T9" fmla="*/ 936 h 1236"/>
                  <a:gd name="T10" fmla="*/ 351 w 1281"/>
                  <a:gd name="T11" fmla="*/ 936 h 1236"/>
                  <a:gd name="T12" fmla="*/ 224 w 1281"/>
                  <a:gd name="T13" fmla="*/ 1235 h 1236"/>
                  <a:gd name="T14" fmla="*/ 0 w 1281"/>
                  <a:gd name="T15" fmla="*/ 1235 h 1236"/>
                  <a:gd name="T16" fmla="*/ 539 w 1281"/>
                  <a:gd name="T17" fmla="*/ 0 h 1236"/>
                  <a:gd name="T18" fmla="*/ 845 w 1281"/>
                  <a:gd name="T19" fmla="*/ 749 h 1236"/>
                  <a:gd name="T20" fmla="*/ 635 w 1281"/>
                  <a:gd name="T21" fmla="*/ 255 h 1236"/>
                  <a:gd name="T22" fmla="*/ 426 w 1281"/>
                  <a:gd name="T23" fmla="*/ 749 h 1236"/>
                  <a:gd name="T24" fmla="*/ 845 w 1281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1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0" y="1235"/>
                    </a:lnTo>
                    <a:lnTo>
                      <a:pt x="1055" y="1235"/>
                    </a:lnTo>
                    <a:lnTo>
                      <a:pt x="928" y="936"/>
                    </a:lnTo>
                    <a:lnTo>
                      <a:pt x="351" y="936"/>
                    </a:lnTo>
                    <a:lnTo>
                      <a:pt x="224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5" y="749"/>
                    </a:moveTo>
                    <a:lnTo>
                      <a:pt x="635" y="255"/>
                    </a:lnTo>
                    <a:lnTo>
                      <a:pt x="426" y="749"/>
                    </a:lnTo>
                    <a:lnTo>
                      <a:pt x="845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" name="Freeform 18"/>
              <p:cNvSpPr>
                <a:spLocks noChangeArrowheads="1"/>
              </p:cNvSpPr>
              <p:nvPr userDrawn="1"/>
            </p:nvSpPr>
            <p:spPr bwMode="auto">
              <a:xfrm>
                <a:off x="4444509" y="2468323"/>
                <a:ext cx="77502" cy="110489"/>
              </a:xfrm>
              <a:custGeom>
                <a:avLst/>
                <a:gdLst>
                  <a:gd name="T0" fmla="*/ 0 w 862"/>
                  <a:gd name="T1" fmla="*/ 0 h 1228"/>
                  <a:gd name="T2" fmla="*/ 218 w 862"/>
                  <a:gd name="T3" fmla="*/ 0 h 1228"/>
                  <a:gd name="T4" fmla="*/ 218 w 862"/>
                  <a:gd name="T5" fmla="*/ 1033 h 1228"/>
                  <a:gd name="T6" fmla="*/ 861 w 862"/>
                  <a:gd name="T7" fmla="*/ 1033 h 1228"/>
                  <a:gd name="T8" fmla="*/ 861 w 862"/>
                  <a:gd name="T9" fmla="*/ 1227 h 1228"/>
                  <a:gd name="T10" fmla="*/ 0 w 862"/>
                  <a:gd name="T11" fmla="*/ 1227 h 1228"/>
                  <a:gd name="T12" fmla="*/ 0 w 862"/>
                  <a:gd name="T13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2" h="1228">
                    <a:moveTo>
                      <a:pt x="0" y="0"/>
                    </a:moveTo>
                    <a:lnTo>
                      <a:pt x="218" y="0"/>
                    </a:lnTo>
                    <a:lnTo>
                      <a:pt x="218" y="1033"/>
                    </a:lnTo>
                    <a:lnTo>
                      <a:pt x="861" y="1033"/>
                    </a:lnTo>
                    <a:lnTo>
                      <a:pt x="861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" name="Freeform 19"/>
              <p:cNvSpPr>
                <a:spLocks noChangeArrowheads="1"/>
              </p:cNvSpPr>
              <p:nvPr userDrawn="1"/>
            </p:nvSpPr>
            <p:spPr bwMode="auto">
              <a:xfrm>
                <a:off x="4535126" y="2468323"/>
                <a:ext cx="107310" cy="110489"/>
              </a:xfrm>
              <a:custGeom>
                <a:avLst/>
                <a:gdLst>
                  <a:gd name="T0" fmla="*/ 487 w 1190"/>
                  <a:gd name="T1" fmla="*/ 741 h 1228"/>
                  <a:gd name="T2" fmla="*/ 0 w 1190"/>
                  <a:gd name="T3" fmla="*/ 0 h 1228"/>
                  <a:gd name="T4" fmla="*/ 254 w 1190"/>
                  <a:gd name="T5" fmla="*/ 0 h 1228"/>
                  <a:gd name="T6" fmla="*/ 598 w 1190"/>
                  <a:gd name="T7" fmla="*/ 546 h 1228"/>
                  <a:gd name="T8" fmla="*/ 942 w 1190"/>
                  <a:gd name="T9" fmla="*/ 0 h 1228"/>
                  <a:gd name="T10" fmla="*/ 1189 w 1190"/>
                  <a:gd name="T11" fmla="*/ 0 h 1228"/>
                  <a:gd name="T12" fmla="*/ 702 w 1190"/>
                  <a:gd name="T13" fmla="*/ 741 h 1228"/>
                  <a:gd name="T14" fmla="*/ 702 w 1190"/>
                  <a:gd name="T15" fmla="*/ 1227 h 1228"/>
                  <a:gd name="T16" fmla="*/ 487 w 1190"/>
                  <a:gd name="T17" fmla="*/ 1227 h 1228"/>
                  <a:gd name="T18" fmla="*/ 487 w 1190"/>
                  <a:gd name="T19" fmla="*/ 741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0" h="1228">
                    <a:moveTo>
                      <a:pt x="487" y="741"/>
                    </a:moveTo>
                    <a:lnTo>
                      <a:pt x="0" y="0"/>
                    </a:lnTo>
                    <a:lnTo>
                      <a:pt x="254" y="0"/>
                    </a:lnTo>
                    <a:lnTo>
                      <a:pt x="598" y="546"/>
                    </a:lnTo>
                    <a:lnTo>
                      <a:pt x="942" y="0"/>
                    </a:lnTo>
                    <a:lnTo>
                      <a:pt x="1189" y="0"/>
                    </a:lnTo>
                    <a:lnTo>
                      <a:pt x="702" y="741"/>
                    </a:lnTo>
                    <a:lnTo>
                      <a:pt x="702" y="1227"/>
                    </a:lnTo>
                    <a:lnTo>
                      <a:pt x="487" y="1227"/>
                    </a:lnTo>
                    <a:lnTo>
                      <a:pt x="487" y="74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5" name="Freeform 20"/>
              <p:cNvSpPr>
                <a:spLocks noChangeArrowheads="1"/>
              </p:cNvSpPr>
              <p:nvPr userDrawn="1"/>
            </p:nvSpPr>
            <p:spPr bwMode="auto">
              <a:xfrm>
                <a:off x="4671449" y="2468323"/>
                <a:ext cx="89822" cy="110489"/>
              </a:xfrm>
              <a:custGeom>
                <a:avLst/>
                <a:gdLst>
                  <a:gd name="T0" fmla="*/ 390 w 998"/>
                  <a:gd name="T1" fmla="*/ 202 h 1228"/>
                  <a:gd name="T2" fmla="*/ 0 w 998"/>
                  <a:gd name="T3" fmla="*/ 202 h 1228"/>
                  <a:gd name="T4" fmla="*/ 0 w 998"/>
                  <a:gd name="T5" fmla="*/ 0 h 1228"/>
                  <a:gd name="T6" fmla="*/ 997 w 998"/>
                  <a:gd name="T7" fmla="*/ 0 h 1228"/>
                  <a:gd name="T8" fmla="*/ 997 w 998"/>
                  <a:gd name="T9" fmla="*/ 202 h 1228"/>
                  <a:gd name="T10" fmla="*/ 607 w 998"/>
                  <a:gd name="T11" fmla="*/ 202 h 1228"/>
                  <a:gd name="T12" fmla="*/ 607 w 998"/>
                  <a:gd name="T13" fmla="*/ 1227 h 1228"/>
                  <a:gd name="T14" fmla="*/ 390 w 998"/>
                  <a:gd name="T15" fmla="*/ 1227 h 1228"/>
                  <a:gd name="T16" fmla="*/ 390 w 998"/>
                  <a:gd name="T17" fmla="*/ 202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8" h="1228">
                    <a:moveTo>
                      <a:pt x="390" y="202"/>
                    </a:moveTo>
                    <a:lnTo>
                      <a:pt x="0" y="202"/>
                    </a:lnTo>
                    <a:lnTo>
                      <a:pt x="0" y="0"/>
                    </a:lnTo>
                    <a:lnTo>
                      <a:pt x="997" y="0"/>
                    </a:lnTo>
                    <a:lnTo>
                      <a:pt x="997" y="202"/>
                    </a:lnTo>
                    <a:lnTo>
                      <a:pt x="607" y="202"/>
                    </a:lnTo>
                    <a:lnTo>
                      <a:pt x="607" y="1227"/>
                    </a:lnTo>
                    <a:lnTo>
                      <a:pt x="390" y="1227"/>
                    </a:lnTo>
                    <a:lnTo>
                      <a:pt x="390" y="202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6" name="Freeform 21"/>
              <p:cNvSpPr>
                <a:spLocks noChangeArrowheads="1"/>
              </p:cNvSpPr>
              <p:nvPr userDrawn="1"/>
            </p:nvSpPr>
            <p:spPr bwMode="auto">
              <a:xfrm>
                <a:off x="4801811" y="2468323"/>
                <a:ext cx="19475" cy="110489"/>
              </a:xfrm>
              <a:custGeom>
                <a:avLst/>
                <a:gdLst>
                  <a:gd name="T0" fmla="*/ 0 w 218"/>
                  <a:gd name="T1" fmla="*/ 0 h 1228"/>
                  <a:gd name="T2" fmla="*/ 217 w 218"/>
                  <a:gd name="T3" fmla="*/ 0 h 1228"/>
                  <a:gd name="T4" fmla="*/ 217 w 218"/>
                  <a:gd name="T5" fmla="*/ 1227 h 1228"/>
                  <a:gd name="T6" fmla="*/ 0 w 218"/>
                  <a:gd name="T7" fmla="*/ 1227 h 1228"/>
                  <a:gd name="T8" fmla="*/ 0 w 218"/>
                  <a:gd name="T9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8" h="1228">
                    <a:moveTo>
                      <a:pt x="0" y="0"/>
                    </a:moveTo>
                    <a:lnTo>
                      <a:pt x="217" y="0"/>
                    </a:lnTo>
                    <a:lnTo>
                      <a:pt x="217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" name="Freeform 22"/>
              <p:cNvSpPr>
                <a:spLocks noChangeArrowheads="1"/>
              </p:cNvSpPr>
              <p:nvPr userDrawn="1"/>
            </p:nvSpPr>
            <p:spPr bwMode="auto">
              <a:xfrm>
                <a:off x="4866594" y="2466336"/>
                <a:ext cx="101348" cy="114861"/>
              </a:xfrm>
              <a:custGeom>
                <a:avLst/>
                <a:gdLst>
                  <a:gd name="T0" fmla="*/ 0 w 1124"/>
                  <a:gd name="T1" fmla="*/ 636 h 1274"/>
                  <a:gd name="T2" fmla="*/ 7 w 1124"/>
                  <a:gd name="T3" fmla="*/ 569 h 1274"/>
                  <a:gd name="T4" fmla="*/ 29 w 1124"/>
                  <a:gd name="T5" fmla="*/ 449 h 1274"/>
                  <a:gd name="T6" fmla="*/ 74 w 1124"/>
                  <a:gd name="T7" fmla="*/ 337 h 1274"/>
                  <a:gd name="T8" fmla="*/ 141 w 1124"/>
                  <a:gd name="T9" fmla="*/ 232 h 1274"/>
                  <a:gd name="T10" fmla="*/ 225 w 1124"/>
                  <a:gd name="T11" fmla="*/ 150 h 1274"/>
                  <a:gd name="T12" fmla="*/ 321 w 1124"/>
                  <a:gd name="T13" fmla="*/ 82 h 1274"/>
                  <a:gd name="T14" fmla="*/ 441 w 1124"/>
                  <a:gd name="T15" fmla="*/ 30 h 1274"/>
                  <a:gd name="T16" fmla="*/ 568 w 1124"/>
                  <a:gd name="T17" fmla="*/ 7 h 1274"/>
                  <a:gd name="T18" fmla="*/ 636 w 1124"/>
                  <a:gd name="T19" fmla="*/ 0 h 1274"/>
                  <a:gd name="T20" fmla="*/ 786 w 1124"/>
                  <a:gd name="T21" fmla="*/ 15 h 1274"/>
                  <a:gd name="T22" fmla="*/ 913 w 1124"/>
                  <a:gd name="T23" fmla="*/ 52 h 1274"/>
                  <a:gd name="T24" fmla="*/ 1025 w 1124"/>
                  <a:gd name="T25" fmla="*/ 120 h 1274"/>
                  <a:gd name="T26" fmla="*/ 1115 w 1124"/>
                  <a:gd name="T27" fmla="*/ 194 h 1274"/>
                  <a:gd name="T28" fmla="*/ 973 w 1124"/>
                  <a:gd name="T29" fmla="*/ 352 h 1274"/>
                  <a:gd name="T30" fmla="*/ 823 w 1124"/>
                  <a:gd name="T31" fmla="*/ 239 h 1274"/>
                  <a:gd name="T32" fmla="*/ 733 w 1124"/>
                  <a:gd name="T33" fmla="*/ 209 h 1274"/>
                  <a:gd name="T34" fmla="*/ 636 w 1124"/>
                  <a:gd name="T35" fmla="*/ 202 h 1274"/>
                  <a:gd name="T36" fmla="*/ 591 w 1124"/>
                  <a:gd name="T37" fmla="*/ 202 h 1274"/>
                  <a:gd name="T38" fmla="*/ 472 w 1124"/>
                  <a:gd name="T39" fmla="*/ 232 h 1274"/>
                  <a:gd name="T40" fmla="*/ 344 w 1124"/>
                  <a:gd name="T41" fmla="*/ 329 h 1274"/>
                  <a:gd name="T42" fmla="*/ 262 w 1124"/>
                  <a:gd name="T43" fmla="*/ 464 h 1274"/>
                  <a:gd name="T44" fmla="*/ 231 w 1124"/>
                  <a:gd name="T45" fmla="*/ 636 h 1274"/>
                  <a:gd name="T46" fmla="*/ 231 w 1124"/>
                  <a:gd name="T47" fmla="*/ 636 h 1274"/>
                  <a:gd name="T48" fmla="*/ 262 w 1124"/>
                  <a:gd name="T49" fmla="*/ 809 h 1274"/>
                  <a:gd name="T50" fmla="*/ 344 w 1124"/>
                  <a:gd name="T51" fmla="*/ 944 h 1274"/>
                  <a:gd name="T52" fmla="*/ 472 w 1124"/>
                  <a:gd name="T53" fmla="*/ 1041 h 1274"/>
                  <a:gd name="T54" fmla="*/ 591 w 1124"/>
                  <a:gd name="T55" fmla="*/ 1071 h 1274"/>
                  <a:gd name="T56" fmla="*/ 636 w 1124"/>
                  <a:gd name="T57" fmla="*/ 1071 h 1274"/>
                  <a:gd name="T58" fmla="*/ 733 w 1124"/>
                  <a:gd name="T59" fmla="*/ 1063 h 1274"/>
                  <a:gd name="T60" fmla="*/ 823 w 1124"/>
                  <a:gd name="T61" fmla="*/ 1034 h 1274"/>
                  <a:gd name="T62" fmla="*/ 905 w 1124"/>
                  <a:gd name="T63" fmla="*/ 981 h 1274"/>
                  <a:gd name="T64" fmla="*/ 1123 w 1124"/>
                  <a:gd name="T65" fmla="*/ 1056 h 1274"/>
                  <a:gd name="T66" fmla="*/ 1078 w 1124"/>
                  <a:gd name="T67" fmla="*/ 1101 h 1274"/>
                  <a:gd name="T68" fmla="*/ 973 w 1124"/>
                  <a:gd name="T69" fmla="*/ 1183 h 1274"/>
                  <a:gd name="T70" fmla="*/ 854 w 1124"/>
                  <a:gd name="T71" fmla="*/ 1236 h 1274"/>
                  <a:gd name="T72" fmla="*/ 711 w 1124"/>
                  <a:gd name="T73" fmla="*/ 1265 h 1274"/>
                  <a:gd name="T74" fmla="*/ 629 w 1124"/>
                  <a:gd name="T75" fmla="*/ 1273 h 1274"/>
                  <a:gd name="T76" fmla="*/ 494 w 1124"/>
                  <a:gd name="T77" fmla="*/ 1258 h 1274"/>
                  <a:gd name="T78" fmla="*/ 374 w 1124"/>
                  <a:gd name="T79" fmla="*/ 1220 h 1274"/>
                  <a:gd name="T80" fmla="*/ 269 w 1124"/>
                  <a:gd name="T81" fmla="*/ 1168 h 1274"/>
                  <a:gd name="T82" fmla="*/ 180 w 1124"/>
                  <a:gd name="T83" fmla="*/ 1086 h 1274"/>
                  <a:gd name="T84" fmla="*/ 104 w 1124"/>
                  <a:gd name="T85" fmla="*/ 996 h 1274"/>
                  <a:gd name="T86" fmla="*/ 52 w 1124"/>
                  <a:gd name="T87" fmla="*/ 891 h 1274"/>
                  <a:gd name="T88" fmla="*/ 14 w 1124"/>
                  <a:gd name="T89" fmla="*/ 771 h 1274"/>
                  <a:gd name="T90" fmla="*/ 0 w 1124"/>
                  <a:gd name="T91" fmla="*/ 644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4" h="1274">
                    <a:moveTo>
                      <a:pt x="0" y="644"/>
                    </a:moveTo>
                    <a:lnTo>
                      <a:pt x="0" y="636"/>
                    </a:lnTo>
                    <a:lnTo>
                      <a:pt x="0" y="636"/>
                    </a:lnTo>
                    <a:lnTo>
                      <a:pt x="7" y="569"/>
                    </a:lnTo>
                    <a:lnTo>
                      <a:pt x="14" y="509"/>
                    </a:lnTo>
                    <a:lnTo>
                      <a:pt x="29" y="449"/>
                    </a:lnTo>
                    <a:lnTo>
                      <a:pt x="52" y="389"/>
                    </a:lnTo>
                    <a:lnTo>
                      <a:pt x="74" y="337"/>
                    </a:lnTo>
                    <a:lnTo>
                      <a:pt x="104" y="284"/>
                    </a:lnTo>
                    <a:lnTo>
                      <a:pt x="141" y="232"/>
                    </a:lnTo>
                    <a:lnTo>
                      <a:pt x="180" y="187"/>
                    </a:lnTo>
                    <a:lnTo>
                      <a:pt x="225" y="150"/>
                    </a:lnTo>
                    <a:lnTo>
                      <a:pt x="269" y="112"/>
                    </a:lnTo>
                    <a:lnTo>
                      <a:pt x="321" y="82"/>
                    </a:lnTo>
                    <a:lnTo>
                      <a:pt x="382" y="52"/>
                    </a:lnTo>
                    <a:lnTo>
                      <a:pt x="441" y="30"/>
                    </a:lnTo>
                    <a:lnTo>
                      <a:pt x="501" y="15"/>
                    </a:lnTo>
                    <a:lnTo>
                      <a:pt x="568" y="7"/>
                    </a:lnTo>
                    <a:lnTo>
                      <a:pt x="636" y="0"/>
                    </a:lnTo>
                    <a:lnTo>
                      <a:pt x="636" y="0"/>
                    </a:lnTo>
                    <a:lnTo>
                      <a:pt x="719" y="7"/>
                    </a:lnTo>
                    <a:lnTo>
                      <a:pt x="786" y="15"/>
                    </a:lnTo>
                    <a:lnTo>
                      <a:pt x="854" y="30"/>
                    </a:lnTo>
                    <a:lnTo>
                      <a:pt x="913" y="52"/>
                    </a:lnTo>
                    <a:lnTo>
                      <a:pt x="973" y="82"/>
                    </a:lnTo>
                    <a:lnTo>
                      <a:pt x="1025" y="120"/>
                    </a:lnTo>
                    <a:lnTo>
                      <a:pt x="1070" y="150"/>
                    </a:lnTo>
                    <a:lnTo>
                      <a:pt x="1115" y="194"/>
                    </a:lnTo>
                    <a:lnTo>
                      <a:pt x="973" y="352"/>
                    </a:lnTo>
                    <a:lnTo>
                      <a:pt x="973" y="352"/>
                    </a:lnTo>
                    <a:lnTo>
                      <a:pt x="899" y="292"/>
                    </a:lnTo>
                    <a:lnTo>
                      <a:pt x="823" y="239"/>
                    </a:lnTo>
                    <a:lnTo>
                      <a:pt x="778" y="225"/>
                    </a:lnTo>
                    <a:lnTo>
                      <a:pt x="733" y="209"/>
                    </a:lnTo>
                    <a:lnTo>
                      <a:pt x="681" y="202"/>
                    </a:lnTo>
                    <a:lnTo>
                      <a:pt x="636" y="202"/>
                    </a:lnTo>
                    <a:lnTo>
                      <a:pt x="636" y="202"/>
                    </a:lnTo>
                    <a:lnTo>
                      <a:pt x="591" y="202"/>
                    </a:lnTo>
                    <a:lnTo>
                      <a:pt x="546" y="209"/>
                    </a:lnTo>
                    <a:lnTo>
                      <a:pt x="472" y="232"/>
                    </a:lnTo>
                    <a:lnTo>
                      <a:pt x="404" y="277"/>
                    </a:lnTo>
                    <a:lnTo>
                      <a:pt x="344" y="329"/>
                    </a:lnTo>
                    <a:lnTo>
                      <a:pt x="292" y="389"/>
                    </a:lnTo>
                    <a:lnTo>
                      <a:pt x="262" y="464"/>
                    </a:lnTo>
                    <a:lnTo>
                      <a:pt x="239" y="54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9" y="726"/>
                    </a:lnTo>
                    <a:lnTo>
                      <a:pt x="262" y="809"/>
                    </a:lnTo>
                    <a:lnTo>
                      <a:pt x="292" y="883"/>
                    </a:lnTo>
                    <a:lnTo>
                      <a:pt x="344" y="944"/>
                    </a:lnTo>
                    <a:lnTo>
                      <a:pt x="404" y="996"/>
                    </a:lnTo>
                    <a:lnTo>
                      <a:pt x="472" y="1041"/>
                    </a:lnTo>
                    <a:lnTo>
                      <a:pt x="546" y="1063"/>
                    </a:lnTo>
                    <a:lnTo>
                      <a:pt x="591" y="1071"/>
                    </a:lnTo>
                    <a:lnTo>
                      <a:pt x="636" y="1071"/>
                    </a:lnTo>
                    <a:lnTo>
                      <a:pt x="636" y="1071"/>
                    </a:lnTo>
                    <a:lnTo>
                      <a:pt x="688" y="1071"/>
                    </a:lnTo>
                    <a:lnTo>
                      <a:pt x="733" y="1063"/>
                    </a:lnTo>
                    <a:lnTo>
                      <a:pt x="786" y="1048"/>
                    </a:lnTo>
                    <a:lnTo>
                      <a:pt x="823" y="1034"/>
                    </a:lnTo>
                    <a:lnTo>
                      <a:pt x="868" y="1011"/>
                    </a:lnTo>
                    <a:lnTo>
                      <a:pt x="905" y="981"/>
                    </a:lnTo>
                    <a:lnTo>
                      <a:pt x="988" y="913"/>
                    </a:lnTo>
                    <a:lnTo>
                      <a:pt x="1123" y="1056"/>
                    </a:lnTo>
                    <a:lnTo>
                      <a:pt x="1123" y="1056"/>
                    </a:lnTo>
                    <a:lnTo>
                      <a:pt x="1078" y="1101"/>
                    </a:lnTo>
                    <a:lnTo>
                      <a:pt x="1025" y="1146"/>
                    </a:lnTo>
                    <a:lnTo>
                      <a:pt x="973" y="1183"/>
                    </a:lnTo>
                    <a:lnTo>
                      <a:pt x="913" y="1213"/>
                    </a:lnTo>
                    <a:lnTo>
                      <a:pt x="854" y="1236"/>
                    </a:lnTo>
                    <a:lnTo>
                      <a:pt x="786" y="1258"/>
                    </a:lnTo>
                    <a:lnTo>
                      <a:pt x="711" y="1265"/>
                    </a:lnTo>
                    <a:lnTo>
                      <a:pt x="629" y="1273"/>
                    </a:lnTo>
                    <a:lnTo>
                      <a:pt x="629" y="1273"/>
                    </a:lnTo>
                    <a:lnTo>
                      <a:pt x="562" y="1265"/>
                    </a:lnTo>
                    <a:lnTo>
                      <a:pt x="494" y="1258"/>
                    </a:lnTo>
                    <a:lnTo>
                      <a:pt x="434" y="1243"/>
                    </a:lnTo>
                    <a:lnTo>
                      <a:pt x="374" y="1220"/>
                    </a:lnTo>
                    <a:lnTo>
                      <a:pt x="321" y="1198"/>
                    </a:lnTo>
                    <a:lnTo>
                      <a:pt x="269" y="1168"/>
                    </a:lnTo>
                    <a:lnTo>
                      <a:pt x="225" y="1131"/>
                    </a:lnTo>
                    <a:lnTo>
                      <a:pt x="180" y="1086"/>
                    </a:lnTo>
                    <a:lnTo>
                      <a:pt x="141" y="1041"/>
                    </a:lnTo>
                    <a:lnTo>
                      <a:pt x="104" y="996"/>
                    </a:lnTo>
                    <a:lnTo>
                      <a:pt x="74" y="944"/>
                    </a:lnTo>
                    <a:lnTo>
                      <a:pt x="52" y="891"/>
                    </a:lnTo>
                    <a:lnTo>
                      <a:pt x="29" y="831"/>
                    </a:lnTo>
                    <a:lnTo>
                      <a:pt x="14" y="771"/>
                    </a:lnTo>
                    <a:lnTo>
                      <a:pt x="7" y="704"/>
                    </a:lnTo>
                    <a:lnTo>
                      <a:pt x="0" y="644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" name="Freeform 23"/>
              <p:cNvSpPr>
                <a:spLocks noChangeArrowheads="1"/>
              </p:cNvSpPr>
              <p:nvPr userDrawn="1"/>
            </p:nvSpPr>
            <p:spPr bwMode="auto">
              <a:xfrm>
                <a:off x="5004109" y="2466734"/>
                <a:ext cx="85848" cy="113669"/>
              </a:xfrm>
              <a:custGeom>
                <a:avLst/>
                <a:gdLst>
                  <a:gd name="T0" fmla="*/ 127 w 951"/>
                  <a:gd name="T1" fmla="*/ 914 h 1259"/>
                  <a:gd name="T2" fmla="*/ 216 w 951"/>
                  <a:gd name="T3" fmla="*/ 982 h 1259"/>
                  <a:gd name="T4" fmla="*/ 306 w 951"/>
                  <a:gd name="T5" fmla="*/ 1027 h 1259"/>
                  <a:gd name="T6" fmla="*/ 404 w 951"/>
                  <a:gd name="T7" fmla="*/ 1056 h 1259"/>
                  <a:gd name="T8" fmla="*/ 516 w 951"/>
                  <a:gd name="T9" fmla="*/ 1072 h 1259"/>
                  <a:gd name="T10" fmla="*/ 561 w 951"/>
                  <a:gd name="T11" fmla="*/ 1072 h 1259"/>
                  <a:gd name="T12" fmla="*/ 643 w 951"/>
                  <a:gd name="T13" fmla="*/ 1049 h 1259"/>
                  <a:gd name="T14" fmla="*/ 696 w 951"/>
                  <a:gd name="T15" fmla="*/ 1004 h 1259"/>
                  <a:gd name="T16" fmla="*/ 725 w 951"/>
                  <a:gd name="T17" fmla="*/ 951 h 1259"/>
                  <a:gd name="T18" fmla="*/ 733 w 951"/>
                  <a:gd name="T19" fmla="*/ 914 h 1259"/>
                  <a:gd name="T20" fmla="*/ 725 w 951"/>
                  <a:gd name="T21" fmla="*/ 884 h 1259"/>
                  <a:gd name="T22" fmla="*/ 703 w 951"/>
                  <a:gd name="T23" fmla="*/ 832 h 1259"/>
                  <a:gd name="T24" fmla="*/ 643 w 951"/>
                  <a:gd name="T25" fmla="*/ 787 h 1259"/>
                  <a:gd name="T26" fmla="*/ 456 w 951"/>
                  <a:gd name="T27" fmla="*/ 727 h 1259"/>
                  <a:gd name="T28" fmla="*/ 359 w 951"/>
                  <a:gd name="T29" fmla="*/ 697 h 1259"/>
                  <a:gd name="T30" fmla="*/ 209 w 951"/>
                  <a:gd name="T31" fmla="*/ 645 h 1259"/>
                  <a:gd name="T32" fmla="*/ 104 w 951"/>
                  <a:gd name="T33" fmla="*/ 555 h 1259"/>
                  <a:gd name="T34" fmla="*/ 51 w 951"/>
                  <a:gd name="T35" fmla="*/ 435 h 1259"/>
                  <a:gd name="T36" fmla="*/ 45 w 951"/>
                  <a:gd name="T37" fmla="*/ 353 h 1259"/>
                  <a:gd name="T38" fmla="*/ 51 w 951"/>
                  <a:gd name="T39" fmla="*/ 277 h 1259"/>
                  <a:gd name="T40" fmla="*/ 112 w 951"/>
                  <a:gd name="T41" fmla="*/ 150 h 1259"/>
                  <a:gd name="T42" fmla="*/ 224 w 951"/>
                  <a:gd name="T43" fmla="*/ 53 h 1259"/>
                  <a:gd name="T44" fmla="*/ 382 w 951"/>
                  <a:gd name="T45" fmla="*/ 8 h 1259"/>
                  <a:gd name="T46" fmla="*/ 464 w 951"/>
                  <a:gd name="T47" fmla="*/ 0 h 1259"/>
                  <a:gd name="T48" fmla="*/ 591 w 951"/>
                  <a:gd name="T49" fmla="*/ 8 h 1259"/>
                  <a:gd name="T50" fmla="*/ 711 w 951"/>
                  <a:gd name="T51" fmla="*/ 38 h 1259"/>
                  <a:gd name="T52" fmla="*/ 815 w 951"/>
                  <a:gd name="T53" fmla="*/ 90 h 1259"/>
                  <a:gd name="T54" fmla="*/ 913 w 951"/>
                  <a:gd name="T55" fmla="*/ 150 h 1259"/>
                  <a:gd name="T56" fmla="*/ 793 w 951"/>
                  <a:gd name="T57" fmla="*/ 315 h 1259"/>
                  <a:gd name="T58" fmla="*/ 629 w 951"/>
                  <a:gd name="T59" fmla="*/ 225 h 1259"/>
                  <a:gd name="T60" fmla="*/ 464 w 951"/>
                  <a:gd name="T61" fmla="*/ 187 h 1259"/>
                  <a:gd name="T62" fmla="*/ 419 w 951"/>
                  <a:gd name="T63" fmla="*/ 195 h 1259"/>
                  <a:gd name="T64" fmla="*/ 343 w 951"/>
                  <a:gd name="T65" fmla="*/ 218 h 1259"/>
                  <a:gd name="T66" fmla="*/ 292 w 951"/>
                  <a:gd name="T67" fmla="*/ 255 h 1259"/>
                  <a:gd name="T68" fmla="*/ 269 w 951"/>
                  <a:gd name="T69" fmla="*/ 308 h 1259"/>
                  <a:gd name="T70" fmla="*/ 261 w 951"/>
                  <a:gd name="T71" fmla="*/ 337 h 1259"/>
                  <a:gd name="T72" fmla="*/ 261 w 951"/>
                  <a:gd name="T73" fmla="*/ 375 h 1259"/>
                  <a:gd name="T74" fmla="*/ 292 w 951"/>
                  <a:gd name="T75" fmla="*/ 427 h 1259"/>
                  <a:gd name="T76" fmla="*/ 359 w 951"/>
                  <a:gd name="T77" fmla="*/ 472 h 1259"/>
                  <a:gd name="T78" fmla="*/ 553 w 951"/>
                  <a:gd name="T79" fmla="*/ 532 h 1259"/>
                  <a:gd name="T80" fmla="*/ 643 w 951"/>
                  <a:gd name="T81" fmla="*/ 555 h 1259"/>
                  <a:gd name="T82" fmla="*/ 793 w 951"/>
                  <a:gd name="T83" fmla="*/ 622 h 1259"/>
                  <a:gd name="T84" fmla="*/ 890 w 951"/>
                  <a:gd name="T85" fmla="*/ 704 h 1259"/>
                  <a:gd name="T86" fmla="*/ 943 w 951"/>
                  <a:gd name="T87" fmla="*/ 817 h 1259"/>
                  <a:gd name="T88" fmla="*/ 950 w 951"/>
                  <a:gd name="T89" fmla="*/ 892 h 1259"/>
                  <a:gd name="T90" fmla="*/ 943 w 951"/>
                  <a:gd name="T91" fmla="*/ 974 h 1259"/>
                  <a:gd name="T92" fmla="*/ 876 w 951"/>
                  <a:gd name="T93" fmla="*/ 1109 h 1259"/>
                  <a:gd name="T94" fmla="*/ 763 w 951"/>
                  <a:gd name="T95" fmla="*/ 1206 h 1259"/>
                  <a:gd name="T96" fmla="*/ 606 w 951"/>
                  <a:gd name="T97" fmla="*/ 1258 h 1259"/>
                  <a:gd name="T98" fmla="*/ 509 w 951"/>
                  <a:gd name="T99" fmla="*/ 1258 h 1259"/>
                  <a:gd name="T100" fmla="*/ 374 w 951"/>
                  <a:gd name="T101" fmla="*/ 1251 h 1259"/>
                  <a:gd name="T102" fmla="*/ 239 w 951"/>
                  <a:gd name="T103" fmla="*/ 1213 h 1259"/>
                  <a:gd name="T104" fmla="*/ 112 w 951"/>
                  <a:gd name="T105" fmla="*/ 1154 h 1259"/>
                  <a:gd name="T106" fmla="*/ 0 w 951"/>
                  <a:gd name="T107" fmla="*/ 1064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51" h="1259">
                    <a:moveTo>
                      <a:pt x="0" y="1064"/>
                    </a:moveTo>
                    <a:lnTo>
                      <a:pt x="127" y="914"/>
                    </a:lnTo>
                    <a:lnTo>
                      <a:pt x="127" y="914"/>
                    </a:lnTo>
                    <a:lnTo>
                      <a:pt x="216" y="982"/>
                    </a:lnTo>
                    <a:lnTo>
                      <a:pt x="261" y="1004"/>
                    </a:lnTo>
                    <a:lnTo>
                      <a:pt x="306" y="1027"/>
                    </a:lnTo>
                    <a:lnTo>
                      <a:pt x="359" y="1049"/>
                    </a:lnTo>
                    <a:lnTo>
                      <a:pt x="404" y="1056"/>
                    </a:lnTo>
                    <a:lnTo>
                      <a:pt x="456" y="1072"/>
                    </a:lnTo>
                    <a:lnTo>
                      <a:pt x="516" y="1072"/>
                    </a:lnTo>
                    <a:lnTo>
                      <a:pt x="516" y="1072"/>
                    </a:lnTo>
                    <a:lnTo>
                      <a:pt x="561" y="1072"/>
                    </a:lnTo>
                    <a:lnTo>
                      <a:pt x="606" y="1056"/>
                    </a:lnTo>
                    <a:lnTo>
                      <a:pt x="643" y="1049"/>
                    </a:lnTo>
                    <a:lnTo>
                      <a:pt x="674" y="1027"/>
                    </a:lnTo>
                    <a:lnTo>
                      <a:pt x="696" y="1004"/>
                    </a:lnTo>
                    <a:lnTo>
                      <a:pt x="719" y="982"/>
                    </a:lnTo>
                    <a:lnTo>
                      <a:pt x="725" y="951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25" y="884"/>
                    </a:lnTo>
                    <a:lnTo>
                      <a:pt x="719" y="854"/>
                    </a:lnTo>
                    <a:lnTo>
                      <a:pt x="703" y="832"/>
                    </a:lnTo>
                    <a:lnTo>
                      <a:pt x="680" y="809"/>
                    </a:lnTo>
                    <a:lnTo>
                      <a:pt x="643" y="787"/>
                    </a:lnTo>
                    <a:lnTo>
                      <a:pt x="591" y="764"/>
                    </a:lnTo>
                    <a:lnTo>
                      <a:pt x="456" y="727"/>
                    </a:lnTo>
                    <a:lnTo>
                      <a:pt x="456" y="727"/>
                    </a:lnTo>
                    <a:lnTo>
                      <a:pt x="359" y="697"/>
                    </a:lnTo>
                    <a:lnTo>
                      <a:pt x="284" y="674"/>
                    </a:lnTo>
                    <a:lnTo>
                      <a:pt x="209" y="645"/>
                    </a:lnTo>
                    <a:lnTo>
                      <a:pt x="149" y="600"/>
                    </a:lnTo>
                    <a:lnTo>
                      <a:pt x="104" y="555"/>
                    </a:lnTo>
                    <a:lnTo>
                      <a:pt x="74" y="502"/>
                    </a:lnTo>
                    <a:lnTo>
                      <a:pt x="51" y="435"/>
                    </a:lnTo>
                    <a:lnTo>
                      <a:pt x="45" y="360"/>
                    </a:lnTo>
                    <a:lnTo>
                      <a:pt x="45" y="353"/>
                    </a:lnTo>
                    <a:lnTo>
                      <a:pt x="45" y="353"/>
                    </a:lnTo>
                    <a:lnTo>
                      <a:pt x="51" y="277"/>
                    </a:lnTo>
                    <a:lnTo>
                      <a:pt x="74" y="210"/>
                    </a:lnTo>
                    <a:lnTo>
                      <a:pt x="112" y="150"/>
                    </a:lnTo>
                    <a:lnTo>
                      <a:pt x="164" y="98"/>
                    </a:lnTo>
                    <a:lnTo>
                      <a:pt x="224" y="53"/>
                    </a:lnTo>
                    <a:lnTo>
                      <a:pt x="298" y="23"/>
                    </a:lnTo>
                    <a:lnTo>
                      <a:pt x="382" y="8"/>
                    </a:lnTo>
                    <a:lnTo>
                      <a:pt x="464" y="0"/>
                    </a:lnTo>
                    <a:lnTo>
                      <a:pt x="464" y="0"/>
                    </a:lnTo>
                    <a:lnTo>
                      <a:pt x="531" y="0"/>
                    </a:lnTo>
                    <a:lnTo>
                      <a:pt x="591" y="8"/>
                    </a:lnTo>
                    <a:lnTo>
                      <a:pt x="651" y="23"/>
                    </a:lnTo>
                    <a:lnTo>
                      <a:pt x="711" y="38"/>
                    </a:lnTo>
                    <a:lnTo>
                      <a:pt x="763" y="60"/>
                    </a:lnTo>
                    <a:lnTo>
                      <a:pt x="815" y="90"/>
                    </a:lnTo>
                    <a:lnTo>
                      <a:pt x="860" y="120"/>
                    </a:lnTo>
                    <a:lnTo>
                      <a:pt x="913" y="150"/>
                    </a:lnTo>
                    <a:lnTo>
                      <a:pt x="793" y="315"/>
                    </a:lnTo>
                    <a:lnTo>
                      <a:pt x="793" y="315"/>
                    </a:lnTo>
                    <a:lnTo>
                      <a:pt x="711" y="263"/>
                    </a:lnTo>
                    <a:lnTo>
                      <a:pt x="629" y="225"/>
                    </a:lnTo>
                    <a:lnTo>
                      <a:pt x="546" y="195"/>
                    </a:lnTo>
                    <a:lnTo>
                      <a:pt x="464" y="187"/>
                    </a:lnTo>
                    <a:lnTo>
                      <a:pt x="464" y="187"/>
                    </a:lnTo>
                    <a:lnTo>
                      <a:pt x="419" y="195"/>
                    </a:lnTo>
                    <a:lnTo>
                      <a:pt x="374" y="202"/>
                    </a:lnTo>
                    <a:lnTo>
                      <a:pt x="343" y="218"/>
                    </a:lnTo>
                    <a:lnTo>
                      <a:pt x="314" y="232"/>
                    </a:lnTo>
                    <a:lnTo>
                      <a:pt x="292" y="255"/>
                    </a:lnTo>
                    <a:lnTo>
                      <a:pt x="276" y="277"/>
                    </a:lnTo>
                    <a:lnTo>
                      <a:pt x="269" y="308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75"/>
                    </a:lnTo>
                    <a:lnTo>
                      <a:pt x="276" y="405"/>
                    </a:lnTo>
                    <a:lnTo>
                      <a:pt x="292" y="427"/>
                    </a:lnTo>
                    <a:lnTo>
                      <a:pt x="321" y="450"/>
                    </a:lnTo>
                    <a:lnTo>
                      <a:pt x="359" y="472"/>
                    </a:lnTo>
                    <a:lnTo>
                      <a:pt x="411" y="495"/>
                    </a:lnTo>
                    <a:lnTo>
                      <a:pt x="553" y="532"/>
                    </a:lnTo>
                    <a:lnTo>
                      <a:pt x="553" y="532"/>
                    </a:lnTo>
                    <a:lnTo>
                      <a:pt x="643" y="555"/>
                    </a:lnTo>
                    <a:lnTo>
                      <a:pt x="725" y="584"/>
                    </a:lnTo>
                    <a:lnTo>
                      <a:pt x="793" y="622"/>
                    </a:lnTo>
                    <a:lnTo>
                      <a:pt x="846" y="659"/>
                    </a:lnTo>
                    <a:lnTo>
                      <a:pt x="890" y="704"/>
                    </a:lnTo>
                    <a:lnTo>
                      <a:pt x="921" y="757"/>
                    </a:lnTo>
                    <a:lnTo>
                      <a:pt x="943" y="817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43" y="974"/>
                    </a:lnTo>
                    <a:lnTo>
                      <a:pt x="913" y="1049"/>
                    </a:lnTo>
                    <a:lnTo>
                      <a:pt x="876" y="1109"/>
                    </a:lnTo>
                    <a:lnTo>
                      <a:pt x="823" y="1161"/>
                    </a:lnTo>
                    <a:lnTo>
                      <a:pt x="763" y="1206"/>
                    </a:lnTo>
                    <a:lnTo>
                      <a:pt x="688" y="1236"/>
                    </a:lnTo>
                    <a:lnTo>
                      <a:pt x="606" y="1258"/>
                    </a:lnTo>
                    <a:lnTo>
                      <a:pt x="509" y="1258"/>
                    </a:lnTo>
                    <a:lnTo>
                      <a:pt x="509" y="1258"/>
                    </a:lnTo>
                    <a:lnTo>
                      <a:pt x="441" y="1258"/>
                    </a:lnTo>
                    <a:lnTo>
                      <a:pt x="374" y="1251"/>
                    </a:lnTo>
                    <a:lnTo>
                      <a:pt x="306" y="1236"/>
                    </a:lnTo>
                    <a:lnTo>
                      <a:pt x="239" y="1213"/>
                    </a:lnTo>
                    <a:lnTo>
                      <a:pt x="172" y="1184"/>
                    </a:lnTo>
                    <a:lnTo>
                      <a:pt x="112" y="1154"/>
                    </a:lnTo>
                    <a:lnTo>
                      <a:pt x="51" y="1109"/>
                    </a:lnTo>
                    <a:lnTo>
                      <a:pt x="0" y="1064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78905197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>
            <a:spLocks noGrp="1"/>
          </p:cNvSpPr>
          <p:nvPr>
            <p:ph type="title"/>
          </p:nvPr>
        </p:nvSpPr>
        <p:spPr>
          <a:xfrm>
            <a:off x="457200" y="173734"/>
            <a:ext cx="7129500" cy="69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entury Gothic"/>
              <a:buNone/>
            </a:pPr>
            <a:r>
              <a:rPr lang="en" b="0" dirty="0"/>
              <a:t>We help you...</a:t>
            </a:r>
          </a:p>
        </p:txBody>
      </p:sp>
      <p:sp>
        <p:nvSpPr>
          <p:cNvPr id="336" name="Shape 336"/>
          <p:cNvSpPr txBox="1"/>
          <p:nvPr/>
        </p:nvSpPr>
        <p:spPr>
          <a:xfrm>
            <a:off x="457200" y="2188410"/>
            <a:ext cx="4369324" cy="55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95000"/>
              </a:lnSpc>
              <a:spcBef>
                <a:spcPts val="0"/>
              </a:spcBef>
              <a:buNone/>
            </a:pPr>
            <a:endParaRPr lang="en" sz="2200" b="1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0" rtl="0">
              <a:lnSpc>
                <a:spcPct val="95000"/>
              </a:lnSpc>
              <a:spcBef>
                <a:spcPts val="0"/>
              </a:spcBef>
              <a:buNone/>
            </a:pPr>
            <a:r>
              <a:rPr lang="en" sz="2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 big data to make further wise decisions 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457200" y="1346072"/>
            <a:ext cx="4038600" cy="64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95000"/>
              </a:lnSpc>
              <a:spcBef>
                <a:spcPts val="0"/>
              </a:spcBef>
              <a:buNone/>
            </a:pPr>
            <a:r>
              <a:rPr lang="en" sz="2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Find out where to invest your money best</a:t>
            </a:r>
          </a:p>
        </p:txBody>
      </p:sp>
      <p:sp>
        <p:nvSpPr>
          <p:cNvPr id="338" name="Shape 338"/>
          <p:cNvSpPr txBox="1"/>
          <p:nvPr/>
        </p:nvSpPr>
        <p:spPr>
          <a:xfrm>
            <a:off x="457200" y="2841748"/>
            <a:ext cx="5570400" cy="934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95000"/>
              </a:lnSpc>
              <a:spcBef>
                <a:spcPts val="0"/>
              </a:spcBef>
              <a:buNone/>
            </a:pPr>
            <a:endParaRPr sz="2200" b="1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lvl="0" rtl="0">
              <a:lnSpc>
                <a:spcPct val="95000"/>
              </a:lnSpc>
              <a:spcBef>
                <a:spcPts val="0"/>
              </a:spcBef>
              <a:buNone/>
            </a:pPr>
            <a:r>
              <a:rPr lang="en" sz="2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Be better than your competitors</a:t>
            </a:r>
          </a:p>
        </p:txBody>
      </p:sp>
      <p:pic>
        <p:nvPicPr>
          <p:cNvPr id="2052" name="Picture 4" descr="Image result for insigh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42" r="37548"/>
          <a:stretch/>
        </p:blipFill>
        <p:spPr bwMode="auto">
          <a:xfrm>
            <a:off x="5382705" y="0"/>
            <a:ext cx="376129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4471973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6" name="Picture 2" descr="Image result for step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2" b="15013"/>
          <a:stretch/>
        </p:blipFill>
        <p:spPr bwMode="auto">
          <a:xfrm>
            <a:off x="0" y="221676"/>
            <a:ext cx="9144000" cy="4314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773663474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43284" y="3215226"/>
            <a:ext cx="1845210" cy="136848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 tIns="91440" bIns="91440" rtlCol="0" anchor="t">
            <a:prstTxWarp prst="textNoShape">
              <a:avLst/>
            </a:prstTxWarp>
            <a:noAutofit/>
          </a:bodyPr>
          <a:lstStyle/>
          <a:p>
            <a:pPr algn="ctr"/>
            <a:endParaRPr lang="es-ES" kern="0" dirty="0" err="1">
              <a:solidFill>
                <a:prstClr val="white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478643" y="3215226"/>
            <a:ext cx="1845210" cy="13684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 tIns="91440" bIns="91440" rtlCol="0" anchor="t">
            <a:prstTxWarp prst="textNoShape">
              <a:avLst/>
            </a:prstTxWarp>
            <a:noAutofit/>
          </a:bodyPr>
          <a:lstStyle/>
          <a:p>
            <a:pPr algn="ctr"/>
            <a:endParaRPr lang="es-ES" kern="0" dirty="0" err="1">
              <a:solidFill>
                <a:prstClr val="white"/>
              </a:solidFill>
            </a:endParaRPr>
          </a:p>
        </p:txBody>
      </p:sp>
      <p:pic>
        <p:nvPicPr>
          <p:cNvPr id="346" name="Shape 346"/>
          <p:cNvPicPr preferRelativeResize="0"/>
          <p:nvPr/>
        </p:nvPicPr>
        <p:blipFill rotWithShape="1">
          <a:blip r:embed="rId3">
            <a:alphaModFix/>
          </a:blip>
          <a:srcRect b="9608"/>
          <a:stretch/>
        </p:blipFill>
        <p:spPr>
          <a:xfrm>
            <a:off x="4772921" y="1393346"/>
            <a:ext cx="1579043" cy="1440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Shape 3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50221" y="1138437"/>
            <a:ext cx="1577400" cy="172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Shape 348"/>
          <p:cNvSpPr txBox="1">
            <a:spLocks noGrp="1"/>
          </p:cNvSpPr>
          <p:nvPr>
            <p:ph type="title"/>
          </p:nvPr>
        </p:nvSpPr>
        <p:spPr>
          <a:xfrm>
            <a:off x="457200" y="173733"/>
            <a:ext cx="7129499" cy="698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entury Gothic"/>
              <a:buNone/>
            </a:pPr>
            <a:r>
              <a:rPr lang="en" sz="2200" b="0" i="0" u="none" strike="noStrike" cap="none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Continue developing new use cases</a:t>
            </a:r>
          </a:p>
        </p:txBody>
      </p:sp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531891" y="3187942"/>
            <a:ext cx="1728281" cy="14765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1400" b="0" i="1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Predict high terror risk regions, generate early alerts</a:t>
            </a:r>
          </a:p>
        </p:txBody>
      </p:sp>
      <p:sp>
        <p:nvSpPr>
          <p:cNvPr id="350" name="Shape 350"/>
          <p:cNvSpPr txBox="1"/>
          <p:nvPr/>
        </p:nvSpPr>
        <p:spPr>
          <a:xfrm>
            <a:off x="6808643" y="3187124"/>
            <a:ext cx="1780162" cy="12218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1400" b="0" i="1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Utilize satellite images of other p</a:t>
            </a:r>
            <a:r>
              <a:rPr lang="en" sz="1400" i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lanets </a:t>
            </a:r>
            <a:r>
              <a:rPr lang="en" sz="1400" b="0" i="1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detect anomalies</a:t>
            </a:r>
            <a:r>
              <a:rPr lang="en" sz="1400" i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and </a:t>
            </a:r>
            <a:r>
              <a:rPr lang="en" sz="1400" b="0" i="1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protect the life on earth</a:t>
            </a:r>
          </a:p>
        </p:txBody>
      </p:sp>
      <p:sp>
        <p:nvSpPr>
          <p:cNvPr id="351" name="Shape 351"/>
          <p:cNvSpPr txBox="1"/>
          <p:nvPr/>
        </p:nvSpPr>
        <p:spPr>
          <a:xfrm>
            <a:off x="4640842" y="3187124"/>
            <a:ext cx="1911157" cy="52629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1400" b="0" i="1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Discover the </a:t>
            </a:r>
            <a:r>
              <a:rPr lang="en" sz="1400" i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cause of </a:t>
            </a:r>
            <a:r>
              <a:rPr lang="en" sz="1400" b="0" i="1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certain types of criminal activities and cure it with </a:t>
            </a:r>
            <a:r>
              <a:rPr lang="en" sz="1400" i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special information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400" b="0" i="1" u="none" strike="noStrike" cap="none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400" b="0" i="1" u="none" strike="noStrike" cap="none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2" name="Shape 352"/>
          <p:cNvSpPr txBox="1"/>
          <p:nvPr/>
        </p:nvSpPr>
        <p:spPr>
          <a:xfrm>
            <a:off x="2477593" y="3187124"/>
            <a:ext cx="1821109" cy="5194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1400" b="0" i="1" u="none" strike="noStrike" cap="non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Stream images from real-time surveillance cameras, social networks to detect suspicious criminals</a:t>
            </a:r>
          </a:p>
        </p:txBody>
      </p:sp>
      <p:grpSp>
        <p:nvGrpSpPr>
          <p:cNvPr id="353" name="Shape 353"/>
          <p:cNvGrpSpPr/>
          <p:nvPr/>
        </p:nvGrpSpPr>
        <p:grpSpPr>
          <a:xfrm>
            <a:off x="2518541" y="1138438"/>
            <a:ext cx="1780161" cy="1695663"/>
            <a:chOff x="5379880" y="3013565"/>
            <a:chExt cx="1780161" cy="1695663"/>
          </a:xfrm>
        </p:grpSpPr>
        <p:sp>
          <p:nvSpPr>
            <p:cNvPr id="354" name="Shape 354"/>
            <p:cNvSpPr/>
            <p:nvPr/>
          </p:nvSpPr>
          <p:spPr>
            <a:xfrm rot="-2901062">
              <a:off x="6153229" y="3201102"/>
              <a:ext cx="233464" cy="1406729"/>
            </a:xfrm>
            <a:prstGeom prst="rect">
              <a:avLst/>
            </a:prstGeom>
            <a:solidFill>
              <a:srgbClr val="FF0000"/>
            </a:solidFill>
            <a:ln w="254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Shape 355"/>
            <p:cNvSpPr/>
            <p:nvPr/>
          </p:nvSpPr>
          <p:spPr>
            <a:xfrm>
              <a:off x="5379880" y="3013565"/>
              <a:ext cx="1780161" cy="1695663"/>
            </a:xfrm>
            <a:prstGeom prst="donut">
              <a:avLst>
                <a:gd name="adj" fmla="val 11168"/>
              </a:avLst>
            </a:prstGeom>
            <a:solidFill>
              <a:srgbClr val="FF0000"/>
            </a:solidFill>
            <a:ln w="254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56" name="Shape 35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5050" y="1106734"/>
            <a:ext cx="1617541" cy="17168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7" name="Shape 357"/>
          <p:cNvGrpSpPr/>
          <p:nvPr/>
        </p:nvGrpSpPr>
        <p:grpSpPr>
          <a:xfrm>
            <a:off x="439063" y="1115191"/>
            <a:ext cx="1780161" cy="1695663"/>
            <a:chOff x="5379880" y="3013565"/>
            <a:chExt cx="1780161" cy="1695663"/>
          </a:xfrm>
        </p:grpSpPr>
        <p:sp>
          <p:nvSpPr>
            <p:cNvPr id="358" name="Shape 358"/>
            <p:cNvSpPr/>
            <p:nvPr/>
          </p:nvSpPr>
          <p:spPr>
            <a:xfrm rot="-2901062">
              <a:off x="6153229" y="3201102"/>
              <a:ext cx="233464" cy="1406729"/>
            </a:xfrm>
            <a:prstGeom prst="rect">
              <a:avLst/>
            </a:prstGeom>
            <a:solidFill>
              <a:srgbClr val="FF0000"/>
            </a:solidFill>
            <a:ln w="254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Shape 359"/>
            <p:cNvSpPr/>
            <p:nvPr/>
          </p:nvSpPr>
          <p:spPr>
            <a:xfrm>
              <a:off x="5379880" y="3013565"/>
              <a:ext cx="1780161" cy="1695663"/>
            </a:xfrm>
            <a:prstGeom prst="donut">
              <a:avLst>
                <a:gd name="adj" fmla="val 11168"/>
              </a:avLst>
            </a:prstGeom>
            <a:solidFill>
              <a:srgbClr val="FF0000"/>
            </a:solidFill>
            <a:ln w="254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60" name="Shape 360"/>
          <p:cNvPicPr preferRelativeResize="0"/>
          <p:nvPr/>
        </p:nvPicPr>
        <p:blipFill rotWithShape="1">
          <a:blip r:embed="rId6">
            <a:alphaModFix/>
          </a:blip>
          <a:srcRect t="-6371" b="1"/>
          <a:stretch/>
        </p:blipFill>
        <p:spPr>
          <a:xfrm>
            <a:off x="6905839" y="972741"/>
            <a:ext cx="1585770" cy="18613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1" name="Shape 361"/>
          <p:cNvGrpSpPr/>
          <p:nvPr/>
        </p:nvGrpSpPr>
        <p:grpSpPr>
          <a:xfrm>
            <a:off x="6808644" y="1115190"/>
            <a:ext cx="1780161" cy="1695663"/>
            <a:chOff x="5379880" y="3013565"/>
            <a:chExt cx="1780161" cy="1695663"/>
          </a:xfrm>
        </p:grpSpPr>
        <p:sp>
          <p:nvSpPr>
            <p:cNvPr id="362" name="Shape 362"/>
            <p:cNvSpPr/>
            <p:nvPr/>
          </p:nvSpPr>
          <p:spPr>
            <a:xfrm rot="-2901062">
              <a:off x="6153229" y="3201102"/>
              <a:ext cx="233464" cy="1406729"/>
            </a:xfrm>
            <a:prstGeom prst="rect">
              <a:avLst/>
            </a:prstGeom>
            <a:solidFill>
              <a:srgbClr val="FF0000"/>
            </a:solidFill>
            <a:ln w="254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Shape 363"/>
            <p:cNvSpPr/>
            <p:nvPr/>
          </p:nvSpPr>
          <p:spPr>
            <a:xfrm>
              <a:off x="5379880" y="3013565"/>
              <a:ext cx="1780161" cy="1695663"/>
            </a:xfrm>
            <a:prstGeom prst="donut">
              <a:avLst>
                <a:gd name="adj" fmla="val 11168"/>
              </a:avLst>
            </a:prstGeom>
            <a:solidFill>
              <a:srgbClr val="FF0000"/>
            </a:solidFill>
            <a:ln w="254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4" name="Shape 364"/>
          <p:cNvGrpSpPr/>
          <p:nvPr/>
        </p:nvGrpSpPr>
        <p:grpSpPr>
          <a:xfrm>
            <a:off x="4640841" y="1115190"/>
            <a:ext cx="1780161" cy="1695663"/>
            <a:chOff x="5379880" y="3013565"/>
            <a:chExt cx="1780161" cy="1695663"/>
          </a:xfrm>
        </p:grpSpPr>
        <p:sp>
          <p:nvSpPr>
            <p:cNvPr id="365" name="Shape 365"/>
            <p:cNvSpPr/>
            <p:nvPr/>
          </p:nvSpPr>
          <p:spPr>
            <a:xfrm rot="-2901062">
              <a:off x="6153229" y="3201102"/>
              <a:ext cx="233464" cy="1406729"/>
            </a:xfrm>
            <a:prstGeom prst="rect">
              <a:avLst/>
            </a:prstGeom>
            <a:solidFill>
              <a:srgbClr val="FF0000"/>
            </a:solidFill>
            <a:ln w="254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Shape 366"/>
            <p:cNvSpPr/>
            <p:nvPr/>
          </p:nvSpPr>
          <p:spPr>
            <a:xfrm>
              <a:off x="5379880" y="3013565"/>
              <a:ext cx="1780161" cy="1695663"/>
            </a:xfrm>
            <a:prstGeom prst="donut">
              <a:avLst>
                <a:gd name="adj" fmla="val 11168"/>
              </a:avLst>
            </a:prstGeom>
            <a:solidFill>
              <a:srgbClr val="FF0000"/>
            </a:solidFill>
            <a:ln w="254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7" name="Shape 367"/>
          <p:cNvSpPr/>
          <p:nvPr/>
        </p:nvSpPr>
        <p:spPr>
          <a:xfrm>
            <a:off x="651066" y="4606962"/>
            <a:ext cx="7650810" cy="14312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C881D"/>
          </a:solidFill>
          <a:ln w="254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Shape 368"/>
          <p:cNvSpPr txBox="1"/>
          <p:nvPr/>
        </p:nvSpPr>
        <p:spPr>
          <a:xfrm>
            <a:off x="581524" y="4760110"/>
            <a:ext cx="934837" cy="30777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25000"/>
              <a:buFont typeface="Comic Sans MS"/>
              <a:buNone/>
            </a:pPr>
            <a:r>
              <a:rPr lang="en" sz="1400" b="1" i="0" u="none" strike="noStrike" cap="none" dirty="0">
                <a:solidFill>
                  <a:schemeClr val="accent4"/>
                </a:solidFill>
                <a:latin typeface="+mj-lt"/>
                <a:ea typeface="Comic Sans MS"/>
                <a:cs typeface="Comic Sans MS"/>
                <a:sym typeface="Comic Sans MS"/>
              </a:rPr>
              <a:t>3</a:t>
            </a:r>
          </a:p>
        </p:txBody>
      </p:sp>
      <p:sp>
        <p:nvSpPr>
          <p:cNvPr id="369" name="Shape 369"/>
          <p:cNvSpPr txBox="1"/>
          <p:nvPr/>
        </p:nvSpPr>
        <p:spPr>
          <a:xfrm>
            <a:off x="7737348" y="4830575"/>
            <a:ext cx="1406700" cy="307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25000"/>
              <a:buFont typeface="Comic Sans MS"/>
              <a:buNone/>
            </a:pPr>
            <a:r>
              <a:rPr lang="en" sz="1400" b="1" i="0" u="none" strike="noStrike" cap="none" dirty="0">
                <a:solidFill>
                  <a:schemeClr val="accent4"/>
                </a:solidFill>
                <a:latin typeface="+mj-lt"/>
                <a:ea typeface="Comic Sans MS"/>
                <a:cs typeface="Comic Sans MS"/>
                <a:sym typeface="Comic Sans MS"/>
              </a:rPr>
              <a:t>20 years…</a:t>
            </a:r>
          </a:p>
        </p:txBody>
      </p:sp>
    </p:spTree>
    <p:extLst>
      <p:ext uri="{BB962C8B-B14F-4D97-AF65-F5344CB8AC3E}">
        <p14:creationId xmlns:p14="http://schemas.microsoft.com/office/powerpoint/2010/main" val="22408778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>
            <a:spLocks noGrp="1"/>
          </p:cNvSpPr>
          <p:nvPr>
            <p:ph type="title"/>
          </p:nvPr>
        </p:nvSpPr>
        <p:spPr>
          <a:xfrm>
            <a:off x="457200" y="173733"/>
            <a:ext cx="7229699" cy="699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Century Gothic"/>
              <a:buNone/>
            </a:pPr>
            <a:r>
              <a:rPr lang="en" dirty="0"/>
              <a:t>Proposal for Next Steps - Timeline</a:t>
            </a:r>
            <a:endParaRPr lang="en" sz="2200" b="0" i="0" u="none" strike="noStrike" cap="none" dirty="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2" name="Shape 402"/>
          <p:cNvSpPr/>
          <p:nvPr/>
        </p:nvSpPr>
        <p:spPr>
          <a:xfrm>
            <a:off x="3989425" y="2181500"/>
            <a:ext cx="1754100" cy="342900"/>
          </a:xfrm>
          <a:prstGeom prst="homePlat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Calibri"/>
              <a:buNone/>
              <a:tabLst/>
              <a:defRPr/>
            </a:pPr>
            <a:endParaRPr kumimoji="0" sz="11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3" name="Shape 403"/>
          <p:cNvSpPr/>
          <p:nvPr/>
        </p:nvSpPr>
        <p:spPr>
          <a:xfrm>
            <a:off x="838274" y="1685575"/>
            <a:ext cx="1476301" cy="414900"/>
          </a:xfrm>
          <a:prstGeom prst="homePlat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rgbClr val="4A86E8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Mature Big Data platform </a:t>
            </a:r>
          </a:p>
        </p:txBody>
      </p:sp>
      <p:sp>
        <p:nvSpPr>
          <p:cNvPr id="407" name="Shape 407"/>
          <p:cNvSpPr/>
          <p:nvPr/>
        </p:nvSpPr>
        <p:spPr>
          <a:xfrm>
            <a:off x="4698724" y="2738939"/>
            <a:ext cx="3797576" cy="261436"/>
          </a:xfrm>
          <a:prstGeom prst="homePlat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1100" kern="0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Training</a:t>
            </a:r>
            <a:endParaRPr kumimoji="0" lang="en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8" name="Shape 408"/>
          <p:cNvSpPr/>
          <p:nvPr/>
        </p:nvSpPr>
        <p:spPr>
          <a:xfrm>
            <a:off x="838273" y="2194200"/>
            <a:ext cx="2095427" cy="414900"/>
          </a:xfrm>
          <a:prstGeom prst="homePlat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Big scale implementation of models from Pilot</a:t>
            </a:r>
          </a:p>
        </p:txBody>
      </p:sp>
      <p:sp>
        <p:nvSpPr>
          <p:cNvPr id="409" name="Shape 409"/>
          <p:cNvSpPr/>
          <p:nvPr/>
        </p:nvSpPr>
        <p:spPr>
          <a:xfrm>
            <a:off x="3019175" y="1684187"/>
            <a:ext cx="1599900" cy="414900"/>
          </a:xfrm>
          <a:prstGeom prst="homePlat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Incorporation of new data sources</a:t>
            </a:r>
          </a:p>
        </p:txBody>
      </p:sp>
      <p:sp>
        <p:nvSpPr>
          <p:cNvPr id="410" name="Shape 410"/>
          <p:cNvSpPr/>
          <p:nvPr/>
        </p:nvSpPr>
        <p:spPr>
          <a:xfrm>
            <a:off x="4698724" y="1669987"/>
            <a:ext cx="2121175" cy="414900"/>
          </a:xfrm>
          <a:prstGeom prst="homePlat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Real time data flows</a:t>
            </a:r>
          </a:p>
        </p:txBody>
      </p:sp>
      <p:sp>
        <p:nvSpPr>
          <p:cNvPr id="411" name="Shape 411"/>
          <p:cNvSpPr/>
          <p:nvPr/>
        </p:nvSpPr>
        <p:spPr>
          <a:xfrm>
            <a:off x="3019175" y="2191913"/>
            <a:ext cx="5562600" cy="414900"/>
          </a:xfrm>
          <a:prstGeom prst="homePlat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buClr>
                <a:schemeClr val="dk1"/>
              </a:buClr>
              <a:buSzPct val="25000"/>
            </a:pPr>
            <a:r>
              <a:rPr lang="en" sz="11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Predict high terror risk regions, generate early alerts</a:t>
            </a:r>
          </a:p>
        </p:txBody>
      </p:sp>
      <p:sp>
        <p:nvSpPr>
          <p:cNvPr id="412" name="Shape 412"/>
          <p:cNvSpPr/>
          <p:nvPr/>
        </p:nvSpPr>
        <p:spPr>
          <a:xfrm>
            <a:off x="6943349" y="1650070"/>
            <a:ext cx="1487100" cy="414900"/>
          </a:xfrm>
          <a:prstGeom prst="homePlat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  <a:sym typeface="Century Gothic"/>
              </a:rPr>
              <a:t>Deployment in </a:t>
            </a:r>
            <a:r>
              <a:rPr lang="en" sz="1100" kern="0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mobile apps</a:t>
            </a:r>
            <a:endParaRPr kumimoji="0" lang="en" sz="1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14" name="Shape 414"/>
          <p:cNvSpPr/>
          <p:nvPr/>
        </p:nvSpPr>
        <p:spPr>
          <a:xfrm>
            <a:off x="838273" y="3324950"/>
            <a:ext cx="1558200" cy="138600"/>
          </a:xfrm>
          <a:prstGeom prst="triangle">
            <a:avLst>
              <a:gd name="adj" fmla="val 50000"/>
            </a:avLst>
          </a:prstGeom>
          <a:solidFill>
            <a:srgbClr val="FF99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" name="Arrow: Pentagon 1"/>
          <p:cNvSpPr/>
          <p:nvPr/>
        </p:nvSpPr>
        <p:spPr>
          <a:xfrm>
            <a:off x="365850" y="1222299"/>
            <a:ext cx="8063775" cy="300276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200" i="1" dirty="0"/>
              <a:t>2017</a:t>
            </a:r>
            <a:r>
              <a:rPr lang="es-ES" dirty="0"/>
              <a:t>         </a:t>
            </a:r>
            <a:r>
              <a:rPr lang="es-ES" sz="1600" b="1" dirty="0" err="1"/>
              <a:t>Aug</a:t>
            </a:r>
            <a:r>
              <a:rPr lang="es-ES" sz="1600" b="1" dirty="0"/>
              <a:t>                  Sept                 Oct                   Nov                  </a:t>
            </a:r>
            <a:r>
              <a:rPr lang="es-ES" sz="1600" b="1" dirty="0" err="1"/>
              <a:t>Dec</a:t>
            </a:r>
            <a:endParaRPr lang="es-E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838273" y="3284428"/>
            <a:ext cx="7229402" cy="2026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1000"/>
              </a:spcAft>
            </a:pPr>
            <a:endParaRPr lang="en-US" sz="1400" dirty="0"/>
          </a:p>
          <a:p>
            <a:pPr lvl="0">
              <a:spcAft>
                <a:spcPts val="1000"/>
              </a:spcAft>
            </a:pPr>
            <a:r>
              <a:rPr lang="en-US" sz="1400" dirty="0">
                <a:latin typeface="Century Gothic" panose="020B0502020202020204" pitchFamily="34" charset="0"/>
              </a:rPr>
              <a:t>Priorities and possibilities for expansion will be discussed on an ongoing basis</a:t>
            </a:r>
          </a:p>
          <a:p>
            <a:pPr lvl="0">
              <a:spcAft>
                <a:spcPts val="1000"/>
              </a:spcAft>
            </a:pPr>
            <a:r>
              <a:rPr lang="en-US" sz="1400" dirty="0">
                <a:latin typeface="Century Gothic" panose="020B0502020202020204" pitchFamily="34" charset="0"/>
              </a:rPr>
              <a:t>Solution and cluster can be managed by Think Big, or handed over to P.C Labs</a:t>
            </a:r>
          </a:p>
          <a:p>
            <a:pPr lvl="0">
              <a:spcAft>
                <a:spcPts val="1000"/>
              </a:spcAft>
            </a:pPr>
            <a:r>
              <a:rPr lang="en-US" sz="1400" dirty="0">
                <a:latin typeface="Century Gothic" panose="020B0502020202020204" pitchFamily="34" charset="0"/>
              </a:rPr>
              <a:t>We would prefer staffing the team with join resources PC Labs + Think Big</a:t>
            </a:r>
          </a:p>
          <a:p>
            <a:pPr lvl="0">
              <a:spcAft>
                <a:spcPts val="1000"/>
              </a:spcAft>
            </a:pPr>
            <a:endParaRPr lang="en-US" sz="1400" dirty="0">
              <a:latin typeface="Century Gothic" panose="020B0502020202020204" pitchFamily="34" charset="0"/>
            </a:endParaRPr>
          </a:p>
          <a:p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513136271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 txBox="1">
            <a:spLocks noGrp="1"/>
          </p:cNvSpPr>
          <p:nvPr>
            <p:ph type="title"/>
          </p:nvPr>
        </p:nvSpPr>
        <p:spPr>
          <a:xfrm>
            <a:off x="457200" y="291019"/>
            <a:ext cx="8229600" cy="699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200"/>
              <a:t>Financials</a:t>
            </a:r>
          </a:p>
        </p:txBody>
      </p:sp>
      <p:sp>
        <p:nvSpPr>
          <p:cNvPr id="432" name="Shape 432"/>
          <p:cNvSpPr/>
          <p:nvPr/>
        </p:nvSpPr>
        <p:spPr>
          <a:xfrm>
            <a:off x="564173" y="1276500"/>
            <a:ext cx="7566300" cy="4596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B"/>
              </a:buClr>
              <a:buSzPct val="25000"/>
              <a:buFont typeface="Century Gothic"/>
              <a:buNone/>
            </a:pPr>
            <a:r>
              <a:rPr lang="en" sz="1800" b="0" i="0" u="none" strike="noStrike" cap="none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</a:t>
            </a:r>
            <a:r>
              <a:rPr lang="en" sz="1800" b="1" i="0" u="none" strike="noStrike" cap="none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estimate </a:t>
            </a:r>
            <a:r>
              <a:rPr lang="en" sz="1800" b="0" i="0" u="none" strike="noStrike" cap="none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this </a:t>
            </a:r>
            <a:r>
              <a:rPr lang="en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proposal</a:t>
            </a:r>
            <a:r>
              <a:rPr lang="en" sz="1800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" sz="1800" b="0" i="0" u="none" strike="noStrike" cap="none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 </a:t>
            </a:r>
            <a:r>
              <a:rPr lang="en" b="1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80</a:t>
            </a:r>
            <a:r>
              <a:rPr lang="en" sz="1800" b="1" i="0" u="none" strike="noStrike" cap="none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0,000 GBP</a:t>
            </a:r>
            <a:r>
              <a:rPr lang="en" sz="1800" b="0" i="0" u="none" strike="noStrike" cap="none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B"/>
              </a:buClr>
              <a:buFont typeface="Century Gothic"/>
              <a:buNone/>
            </a:pPr>
            <a:endParaRPr sz="1800" dirty="0">
              <a:solidFill>
                <a:srgbClr val="3C3C3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B"/>
              </a:buClr>
              <a:buFont typeface="Century Gothic"/>
              <a:buNone/>
            </a:pPr>
            <a:endParaRPr lang="es-ES" sz="1800" dirty="0">
              <a:solidFill>
                <a:srgbClr val="3C3C3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B"/>
              </a:buClr>
              <a:buFont typeface="Century Gothic"/>
              <a:buNone/>
            </a:pPr>
            <a:endParaRPr sz="1800" dirty="0">
              <a:solidFill>
                <a:srgbClr val="3C3C3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B"/>
              </a:buClr>
              <a:buFont typeface="Century Gothic"/>
              <a:buNone/>
            </a:pPr>
            <a:r>
              <a:rPr lang="es-ES" sz="1800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Time-</a:t>
            </a:r>
            <a:r>
              <a:rPr lang="es-ES" sz="1800" dirty="0" err="1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boxed</a:t>
            </a:r>
            <a:r>
              <a:rPr lang="es-ES" sz="1800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sz="1800" dirty="0" err="1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approach</a:t>
            </a:r>
            <a:r>
              <a:rPr lang="es-ES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</a:t>
            </a:r>
            <a:r>
              <a:rPr lang="es-ES" dirty="0" err="1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based</a:t>
            </a:r>
            <a:r>
              <a:rPr lang="es-ES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s-ES" dirty="0" err="1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</a:t>
            </a:r>
            <a:r>
              <a:rPr lang="es-ES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5 </a:t>
            </a:r>
            <a:r>
              <a:rPr lang="es-ES" dirty="0" err="1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FTEs</a:t>
            </a:r>
            <a:endParaRPr lang="es-ES" sz="1800" dirty="0">
              <a:solidFill>
                <a:srgbClr val="3C3C3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B"/>
              </a:buClr>
              <a:buFont typeface="Century Gothic"/>
              <a:buNone/>
            </a:pPr>
            <a:endParaRPr sz="1800" dirty="0">
              <a:solidFill>
                <a:srgbClr val="3C3C3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B"/>
              </a:buClr>
              <a:buSzPct val="25000"/>
              <a:buFont typeface="Century Gothic"/>
              <a:buNone/>
            </a:pPr>
            <a:r>
              <a:rPr lang="en" sz="1800" b="0" i="0" u="none" strike="noStrike" cap="none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Excludes travel expenses (estimated to be negligible), VAT and technology costs.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B"/>
              </a:buClr>
              <a:buFont typeface="Century Gothic"/>
              <a:buNone/>
            </a:pPr>
            <a:endParaRPr sz="1800" dirty="0">
              <a:solidFill>
                <a:srgbClr val="3C3C3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B"/>
              </a:buClr>
              <a:buSzPct val="25000"/>
              <a:buFont typeface="Century Gothic"/>
              <a:buNone/>
            </a:pPr>
            <a:r>
              <a:rPr lang="en" sz="1800" dirty="0">
                <a:solidFill>
                  <a:srgbClr val="3C3C3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costs for the rest of the roadmap will be evaluated after the Pilot.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3C3B"/>
              </a:buClr>
              <a:buFont typeface="Century Gothic"/>
              <a:buNone/>
            </a:pPr>
            <a:endParaRPr sz="1800" dirty="0">
              <a:solidFill>
                <a:srgbClr val="3C3C3B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266199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391115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5" b="15521"/>
          <a:stretch/>
        </p:blipFill>
        <p:spPr>
          <a:xfrm>
            <a:off x="0" y="9462"/>
            <a:ext cx="9144000" cy="51562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gray">
          <a:xfrm>
            <a:off x="6632575" y="-1"/>
            <a:ext cx="1485900" cy="12491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6852081" y="173216"/>
            <a:ext cx="1049243" cy="936902"/>
            <a:chOff x="4242210" y="33594"/>
            <a:chExt cx="2119564" cy="1892624"/>
          </a:xfrm>
        </p:grpSpPr>
        <p:grpSp>
          <p:nvGrpSpPr>
            <p:cNvPr id="38" name="Group 37"/>
            <p:cNvGrpSpPr/>
            <p:nvPr userDrawn="1"/>
          </p:nvGrpSpPr>
          <p:grpSpPr>
            <a:xfrm>
              <a:off x="4242210" y="33594"/>
              <a:ext cx="2119564" cy="1892624"/>
              <a:chOff x="4242210" y="33594"/>
              <a:chExt cx="2119564" cy="1892624"/>
            </a:xfrm>
            <a:solidFill>
              <a:schemeClr val="bg1"/>
            </a:solidFill>
          </p:grpSpPr>
          <p:grpSp>
            <p:nvGrpSpPr>
              <p:cNvPr id="49" name="Group 48"/>
              <p:cNvGrpSpPr/>
              <p:nvPr userDrawn="1"/>
            </p:nvGrpSpPr>
            <p:grpSpPr>
              <a:xfrm>
                <a:off x="4452060" y="33594"/>
                <a:ext cx="1909714" cy="1625940"/>
                <a:chOff x="1638300" y="-12700"/>
                <a:chExt cx="7627938" cy="6494463"/>
              </a:xfrm>
              <a:grpFill/>
            </p:grpSpPr>
            <p:sp>
              <p:nvSpPr>
                <p:cNvPr id="67" name="Freeform 10"/>
                <p:cNvSpPr>
                  <a:spLocks noChangeArrowheads="1"/>
                </p:cNvSpPr>
                <p:nvPr/>
              </p:nvSpPr>
              <p:spPr bwMode="auto">
                <a:xfrm>
                  <a:off x="6134100" y="2825750"/>
                  <a:ext cx="358775" cy="211138"/>
                </a:xfrm>
                <a:custGeom>
                  <a:avLst/>
                  <a:gdLst>
                    <a:gd name="T0" fmla="*/ 996 w 997"/>
                    <a:gd name="T1" fmla="*/ 285 h 586"/>
                    <a:gd name="T2" fmla="*/ 996 w 997"/>
                    <a:gd name="T3" fmla="*/ 278 h 586"/>
                    <a:gd name="T4" fmla="*/ 996 w 997"/>
                    <a:gd name="T5" fmla="*/ 278 h 586"/>
                    <a:gd name="T6" fmla="*/ 989 w 997"/>
                    <a:gd name="T7" fmla="*/ 217 h 586"/>
                    <a:gd name="T8" fmla="*/ 967 w 997"/>
                    <a:gd name="T9" fmla="*/ 158 h 586"/>
                    <a:gd name="T10" fmla="*/ 936 w 997"/>
                    <a:gd name="T11" fmla="*/ 113 h 586"/>
                    <a:gd name="T12" fmla="*/ 891 w 997"/>
                    <a:gd name="T13" fmla="*/ 75 h 586"/>
                    <a:gd name="T14" fmla="*/ 832 w 997"/>
                    <a:gd name="T15" fmla="*/ 45 h 586"/>
                    <a:gd name="T16" fmla="*/ 764 w 997"/>
                    <a:gd name="T17" fmla="*/ 23 h 586"/>
                    <a:gd name="T18" fmla="*/ 681 w 997"/>
                    <a:gd name="T19" fmla="*/ 8 h 586"/>
                    <a:gd name="T20" fmla="*/ 591 w 997"/>
                    <a:gd name="T21" fmla="*/ 0 h 586"/>
                    <a:gd name="T22" fmla="*/ 0 w 997"/>
                    <a:gd name="T23" fmla="*/ 0 h 586"/>
                    <a:gd name="T24" fmla="*/ 0 w 997"/>
                    <a:gd name="T25" fmla="*/ 585 h 586"/>
                    <a:gd name="T26" fmla="*/ 562 w 997"/>
                    <a:gd name="T27" fmla="*/ 585 h 586"/>
                    <a:gd name="T28" fmla="*/ 562 w 997"/>
                    <a:gd name="T29" fmla="*/ 585 h 586"/>
                    <a:gd name="T30" fmla="*/ 630 w 997"/>
                    <a:gd name="T31" fmla="*/ 585 h 586"/>
                    <a:gd name="T32" fmla="*/ 697 w 997"/>
                    <a:gd name="T33" fmla="*/ 577 h 586"/>
                    <a:gd name="T34" fmla="*/ 771 w 997"/>
                    <a:gd name="T35" fmla="*/ 562 h 586"/>
                    <a:gd name="T36" fmla="*/ 839 w 997"/>
                    <a:gd name="T37" fmla="*/ 532 h 586"/>
                    <a:gd name="T38" fmla="*/ 899 w 997"/>
                    <a:gd name="T39" fmla="*/ 495 h 586"/>
                    <a:gd name="T40" fmla="*/ 928 w 997"/>
                    <a:gd name="T41" fmla="*/ 472 h 586"/>
                    <a:gd name="T42" fmla="*/ 951 w 997"/>
                    <a:gd name="T43" fmla="*/ 442 h 586"/>
                    <a:gd name="T44" fmla="*/ 967 w 997"/>
                    <a:gd name="T45" fmla="*/ 412 h 586"/>
                    <a:gd name="T46" fmla="*/ 981 w 997"/>
                    <a:gd name="T47" fmla="*/ 374 h 586"/>
                    <a:gd name="T48" fmla="*/ 989 w 997"/>
                    <a:gd name="T49" fmla="*/ 330 h 586"/>
                    <a:gd name="T50" fmla="*/ 996 w 997"/>
                    <a:gd name="T51" fmla="*/ 285 h 5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997" h="586">
                      <a:moveTo>
                        <a:pt x="996" y="285"/>
                      </a:moveTo>
                      <a:lnTo>
                        <a:pt x="996" y="278"/>
                      </a:lnTo>
                      <a:lnTo>
                        <a:pt x="996" y="278"/>
                      </a:lnTo>
                      <a:lnTo>
                        <a:pt x="989" y="217"/>
                      </a:lnTo>
                      <a:lnTo>
                        <a:pt x="967" y="158"/>
                      </a:lnTo>
                      <a:lnTo>
                        <a:pt x="936" y="113"/>
                      </a:lnTo>
                      <a:lnTo>
                        <a:pt x="891" y="75"/>
                      </a:lnTo>
                      <a:lnTo>
                        <a:pt x="832" y="45"/>
                      </a:lnTo>
                      <a:lnTo>
                        <a:pt x="764" y="23"/>
                      </a:lnTo>
                      <a:lnTo>
                        <a:pt x="681" y="8"/>
                      </a:lnTo>
                      <a:lnTo>
                        <a:pt x="591" y="0"/>
                      </a:lnTo>
                      <a:lnTo>
                        <a:pt x="0" y="0"/>
                      </a:lnTo>
                      <a:lnTo>
                        <a:pt x="0" y="585"/>
                      </a:lnTo>
                      <a:lnTo>
                        <a:pt x="562" y="585"/>
                      </a:lnTo>
                      <a:lnTo>
                        <a:pt x="562" y="585"/>
                      </a:lnTo>
                      <a:lnTo>
                        <a:pt x="630" y="585"/>
                      </a:lnTo>
                      <a:lnTo>
                        <a:pt x="697" y="577"/>
                      </a:lnTo>
                      <a:lnTo>
                        <a:pt x="771" y="562"/>
                      </a:lnTo>
                      <a:lnTo>
                        <a:pt x="839" y="532"/>
                      </a:lnTo>
                      <a:lnTo>
                        <a:pt x="899" y="495"/>
                      </a:lnTo>
                      <a:lnTo>
                        <a:pt x="928" y="472"/>
                      </a:lnTo>
                      <a:lnTo>
                        <a:pt x="951" y="442"/>
                      </a:lnTo>
                      <a:lnTo>
                        <a:pt x="967" y="412"/>
                      </a:lnTo>
                      <a:lnTo>
                        <a:pt x="981" y="374"/>
                      </a:lnTo>
                      <a:lnTo>
                        <a:pt x="989" y="330"/>
                      </a:lnTo>
                      <a:lnTo>
                        <a:pt x="996" y="28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8" name="Freeform 11"/>
                <p:cNvSpPr>
                  <a:spLocks noChangeArrowheads="1"/>
                </p:cNvSpPr>
                <p:nvPr/>
              </p:nvSpPr>
              <p:spPr bwMode="auto">
                <a:xfrm>
                  <a:off x="6134100" y="3200400"/>
                  <a:ext cx="407988" cy="215900"/>
                </a:xfrm>
                <a:custGeom>
                  <a:avLst/>
                  <a:gdLst>
                    <a:gd name="T0" fmla="*/ 659 w 1132"/>
                    <a:gd name="T1" fmla="*/ 0 h 601"/>
                    <a:gd name="T2" fmla="*/ 0 w 1132"/>
                    <a:gd name="T3" fmla="*/ 0 h 601"/>
                    <a:gd name="T4" fmla="*/ 0 w 1132"/>
                    <a:gd name="T5" fmla="*/ 600 h 601"/>
                    <a:gd name="T6" fmla="*/ 689 w 1132"/>
                    <a:gd name="T7" fmla="*/ 600 h 601"/>
                    <a:gd name="T8" fmla="*/ 689 w 1132"/>
                    <a:gd name="T9" fmla="*/ 600 h 601"/>
                    <a:gd name="T10" fmla="*/ 756 w 1132"/>
                    <a:gd name="T11" fmla="*/ 600 h 601"/>
                    <a:gd name="T12" fmla="*/ 832 w 1132"/>
                    <a:gd name="T13" fmla="*/ 592 h 601"/>
                    <a:gd name="T14" fmla="*/ 906 w 1132"/>
                    <a:gd name="T15" fmla="*/ 577 h 601"/>
                    <a:gd name="T16" fmla="*/ 973 w 1132"/>
                    <a:gd name="T17" fmla="*/ 547 h 601"/>
                    <a:gd name="T18" fmla="*/ 1034 w 1132"/>
                    <a:gd name="T19" fmla="*/ 510 h 601"/>
                    <a:gd name="T20" fmla="*/ 1063 w 1132"/>
                    <a:gd name="T21" fmla="*/ 487 h 601"/>
                    <a:gd name="T22" fmla="*/ 1086 w 1132"/>
                    <a:gd name="T23" fmla="*/ 457 h 601"/>
                    <a:gd name="T24" fmla="*/ 1108 w 1132"/>
                    <a:gd name="T25" fmla="*/ 427 h 601"/>
                    <a:gd name="T26" fmla="*/ 1124 w 1132"/>
                    <a:gd name="T27" fmla="*/ 390 h 601"/>
                    <a:gd name="T28" fmla="*/ 1131 w 1132"/>
                    <a:gd name="T29" fmla="*/ 345 h 601"/>
                    <a:gd name="T30" fmla="*/ 1131 w 1132"/>
                    <a:gd name="T31" fmla="*/ 300 h 601"/>
                    <a:gd name="T32" fmla="*/ 1131 w 1132"/>
                    <a:gd name="T33" fmla="*/ 292 h 601"/>
                    <a:gd name="T34" fmla="*/ 1131 w 1132"/>
                    <a:gd name="T35" fmla="*/ 292 h 601"/>
                    <a:gd name="T36" fmla="*/ 1131 w 1132"/>
                    <a:gd name="T37" fmla="*/ 248 h 601"/>
                    <a:gd name="T38" fmla="*/ 1124 w 1132"/>
                    <a:gd name="T39" fmla="*/ 210 h 601"/>
                    <a:gd name="T40" fmla="*/ 1108 w 1132"/>
                    <a:gd name="T41" fmla="*/ 173 h 601"/>
                    <a:gd name="T42" fmla="*/ 1086 w 1132"/>
                    <a:gd name="T43" fmla="*/ 142 h 601"/>
                    <a:gd name="T44" fmla="*/ 1063 w 1132"/>
                    <a:gd name="T45" fmla="*/ 113 h 601"/>
                    <a:gd name="T46" fmla="*/ 1041 w 1132"/>
                    <a:gd name="T47" fmla="*/ 90 h 601"/>
                    <a:gd name="T48" fmla="*/ 973 w 1132"/>
                    <a:gd name="T49" fmla="*/ 52 h 601"/>
                    <a:gd name="T50" fmla="*/ 906 w 1132"/>
                    <a:gd name="T51" fmla="*/ 23 h 601"/>
                    <a:gd name="T52" fmla="*/ 824 w 1132"/>
                    <a:gd name="T53" fmla="*/ 8 h 601"/>
                    <a:gd name="T54" fmla="*/ 742 w 1132"/>
                    <a:gd name="T55" fmla="*/ 0 h 601"/>
                    <a:gd name="T56" fmla="*/ 659 w 1132"/>
                    <a:gd name="T57" fmla="*/ 0 h 6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132" h="601">
                      <a:moveTo>
                        <a:pt x="659" y="0"/>
                      </a:moveTo>
                      <a:lnTo>
                        <a:pt x="0" y="0"/>
                      </a:lnTo>
                      <a:lnTo>
                        <a:pt x="0" y="600"/>
                      </a:lnTo>
                      <a:lnTo>
                        <a:pt x="689" y="600"/>
                      </a:lnTo>
                      <a:lnTo>
                        <a:pt x="689" y="600"/>
                      </a:lnTo>
                      <a:lnTo>
                        <a:pt x="756" y="600"/>
                      </a:lnTo>
                      <a:lnTo>
                        <a:pt x="832" y="592"/>
                      </a:lnTo>
                      <a:lnTo>
                        <a:pt x="906" y="577"/>
                      </a:lnTo>
                      <a:lnTo>
                        <a:pt x="973" y="547"/>
                      </a:lnTo>
                      <a:lnTo>
                        <a:pt x="1034" y="510"/>
                      </a:lnTo>
                      <a:lnTo>
                        <a:pt x="1063" y="487"/>
                      </a:lnTo>
                      <a:lnTo>
                        <a:pt x="1086" y="457"/>
                      </a:lnTo>
                      <a:lnTo>
                        <a:pt x="1108" y="427"/>
                      </a:lnTo>
                      <a:lnTo>
                        <a:pt x="1124" y="390"/>
                      </a:lnTo>
                      <a:lnTo>
                        <a:pt x="1131" y="345"/>
                      </a:lnTo>
                      <a:lnTo>
                        <a:pt x="1131" y="300"/>
                      </a:lnTo>
                      <a:lnTo>
                        <a:pt x="1131" y="292"/>
                      </a:lnTo>
                      <a:lnTo>
                        <a:pt x="1131" y="292"/>
                      </a:lnTo>
                      <a:lnTo>
                        <a:pt x="1131" y="248"/>
                      </a:lnTo>
                      <a:lnTo>
                        <a:pt x="1124" y="210"/>
                      </a:lnTo>
                      <a:lnTo>
                        <a:pt x="1108" y="173"/>
                      </a:lnTo>
                      <a:lnTo>
                        <a:pt x="1086" y="142"/>
                      </a:lnTo>
                      <a:lnTo>
                        <a:pt x="1063" y="113"/>
                      </a:lnTo>
                      <a:lnTo>
                        <a:pt x="1041" y="90"/>
                      </a:lnTo>
                      <a:lnTo>
                        <a:pt x="973" y="52"/>
                      </a:lnTo>
                      <a:lnTo>
                        <a:pt x="906" y="23"/>
                      </a:lnTo>
                      <a:lnTo>
                        <a:pt x="824" y="8"/>
                      </a:lnTo>
                      <a:lnTo>
                        <a:pt x="742" y="0"/>
                      </a:lnTo>
                      <a:lnTo>
                        <a:pt x="659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9" name="Freeform 12"/>
                <p:cNvSpPr>
                  <a:spLocks noChangeArrowheads="1"/>
                </p:cNvSpPr>
                <p:nvPr/>
              </p:nvSpPr>
              <p:spPr bwMode="auto">
                <a:xfrm>
                  <a:off x="7523163" y="2814638"/>
                  <a:ext cx="604837" cy="615950"/>
                </a:xfrm>
                <a:custGeom>
                  <a:avLst/>
                  <a:gdLst>
                    <a:gd name="T0" fmla="*/ 1475 w 1678"/>
                    <a:gd name="T1" fmla="*/ 285 h 1709"/>
                    <a:gd name="T2" fmla="*/ 1445 w 1678"/>
                    <a:gd name="T3" fmla="*/ 263 h 1709"/>
                    <a:gd name="T4" fmla="*/ 1445 w 1678"/>
                    <a:gd name="T5" fmla="*/ 263 h 1709"/>
                    <a:gd name="T6" fmla="*/ 1378 w 1678"/>
                    <a:gd name="T7" fmla="*/ 202 h 1709"/>
                    <a:gd name="T8" fmla="*/ 1303 w 1678"/>
                    <a:gd name="T9" fmla="*/ 150 h 1709"/>
                    <a:gd name="T10" fmla="*/ 1236 w 1678"/>
                    <a:gd name="T11" fmla="*/ 112 h 1709"/>
                    <a:gd name="T12" fmla="*/ 1153 w 1678"/>
                    <a:gd name="T13" fmla="*/ 75 h 1709"/>
                    <a:gd name="T14" fmla="*/ 1071 w 1678"/>
                    <a:gd name="T15" fmla="*/ 45 h 1709"/>
                    <a:gd name="T16" fmla="*/ 981 w 1678"/>
                    <a:gd name="T17" fmla="*/ 23 h 1709"/>
                    <a:gd name="T18" fmla="*/ 883 w 1678"/>
                    <a:gd name="T19" fmla="*/ 8 h 1709"/>
                    <a:gd name="T20" fmla="*/ 771 w 1678"/>
                    <a:gd name="T21" fmla="*/ 0 h 1709"/>
                    <a:gd name="T22" fmla="*/ 771 w 1678"/>
                    <a:gd name="T23" fmla="*/ 0 h 1709"/>
                    <a:gd name="T24" fmla="*/ 696 w 1678"/>
                    <a:gd name="T25" fmla="*/ 8 h 1709"/>
                    <a:gd name="T26" fmla="*/ 614 w 1678"/>
                    <a:gd name="T27" fmla="*/ 23 h 1709"/>
                    <a:gd name="T28" fmla="*/ 547 w 1678"/>
                    <a:gd name="T29" fmla="*/ 38 h 1709"/>
                    <a:gd name="T30" fmla="*/ 472 w 1678"/>
                    <a:gd name="T31" fmla="*/ 67 h 1709"/>
                    <a:gd name="T32" fmla="*/ 404 w 1678"/>
                    <a:gd name="T33" fmla="*/ 105 h 1709"/>
                    <a:gd name="T34" fmla="*/ 344 w 1678"/>
                    <a:gd name="T35" fmla="*/ 150 h 1709"/>
                    <a:gd name="T36" fmla="*/ 284 w 1678"/>
                    <a:gd name="T37" fmla="*/ 195 h 1709"/>
                    <a:gd name="T38" fmla="*/ 225 w 1678"/>
                    <a:gd name="T39" fmla="*/ 247 h 1709"/>
                    <a:gd name="T40" fmla="*/ 180 w 1678"/>
                    <a:gd name="T41" fmla="*/ 308 h 1709"/>
                    <a:gd name="T42" fmla="*/ 135 w 1678"/>
                    <a:gd name="T43" fmla="*/ 375 h 1709"/>
                    <a:gd name="T44" fmla="*/ 97 w 1678"/>
                    <a:gd name="T45" fmla="*/ 442 h 1709"/>
                    <a:gd name="T46" fmla="*/ 60 w 1678"/>
                    <a:gd name="T47" fmla="*/ 517 h 1709"/>
                    <a:gd name="T48" fmla="*/ 37 w 1678"/>
                    <a:gd name="T49" fmla="*/ 592 h 1709"/>
                    <a:gd name="T50" fmla="*/ 15 w 1678"/>
                    <a:gd name="T51" fmla="*/ 674 h 1709"/>
                    <a:gd name="T52" fmla="*/ 8 w 1678"/>
                    <a:gd name="T53" fmla="*/ 757 h 1709"/>
                    <a:gd name="T54" fmla="*/ 0 w 1678"/>
                    <a:gd name="T55" fmla="*/ 847 h 1709"/>
                    <a:gd name="T56" fmla="*/ 0 w 1678"/>
                    <a:gd name="T57" fmla="*/ 854 h 1709"/>
                    <a:gd name="T58" fmla="*/ 0 w 1678"/>
                    <a:gd name="T59" fmla="*/ 854 h 1709"/>
                    <a:gd name="T60" fmla="*/ 8 w 1678"/>
                    <a:gd name="T61" fmla="*/ 944 h 1709"/>
                    <a:gd name="T62" fmla="*/ 15 w 1678"/>
                    <a:gd name="T63" fmla="*/ 1034 h 1709"/>
                    <a:gd name="T64" fmla="*/ 37 w 1678"/>
                    <a:gd name="T65" fmla="*/ 1116 h 1709"/>
                    <a:gd name="T66" fmla="*/ 60 w 1678"/>
                    <a:gd name="T67" fmla="*/ 1199 h 1709"/>
                    <a:gd name="T68" fmla="*/ 90 w 1678"/>
                    <a:gd name="T69" fmla="*/ 1274 h 1709"/>
                    <a:gd name="T70" fmla="*/ 135 w 1678"/>
                    <a:gd name="T71" fmla="*/ 1341 h 1709"/>
                    <a:gd name="T72" fmla="*/ 180 w 1678"/>
                    <a:gd name="T73" fmla="*/ 1408 h 1709"/>
                    <a:gd name="T74" fmla="*/ 225 w 1678"/>
                    <a:gd name="T75" fmla="*/ 1468 h 1709"/>
                    <a:gd name="T76" fmla="*/ 284 w 1678"/>
                    <a:gd name="T77" fmla="*/ 1521 h 1709"/>
                    <a:gd name="T78" fmla="*/ 344 w 1678"/>
                    <a:gd name="T79" fmla="*/ 1566 h 1709"/>
                    <a:gd name="T80" fmla="*/ 412 w 1678"/>
                    <a:gd name="T81" fmla="*/ 1611 h 1709"/>
                    <a:gd name="T82" fmla="*/ 486 w 1678"/>
                    <a:gd name="T83" fmla="*/ 1640 h 1709"/>
                    <a:gd name="T84" fmla="*/ 562 w 1678"/>
                    <a:gd name="T85" fmla="*/ 1671 h 1709"/>
                    <a:gd name="T86" fmla="*/ 636 w 1678"/>
                    <a:gd name="T87" fmla="*/ 1693 h 1709"/>
                    <a:gd name="T88" fmla="*/ 726 w 1678"/>
                    <a:gd name="T89" fmla="*/ 1700 h 1709"/>
                    <a:gd name="T90" fmla="*/ 809 w 1678"/>
                    <a:gd name="T91" fmla="*/ 1708 h 1709"/>
                    <a:gd name="T92" fmla="*/ 809 w 1678"/>
                    <a:gd name="T93" fmla="*/ 1708 h 1709"/>
                    <a:gd name="T94" fmla="*/ 891 w 1678"/>
                    <a:gd name="T95" fmla="*/ 1700 h 1709"/>
                    <a:gd name="T96" fmla="*/ 966 w 1678"/>
                    <a:gd name="T97" fmla="*/ 1693 h 1709"/>
                    <a:gd name="T98" fmla="*/ 1041 w 1678"/>
                    <a:gd name="T99" fmla="*/ 1678 h 1709"/>
                    <a:gd name="T100" fmla="*/ 1115 w 1678"/>
                    <a:gd name="T101" fmla="*/ 1663 h 1709"/>
                    <a:gd name="T102" fmla="*/ 1183 w 1678"/>
                    <a:gd name="T103" fmla="*/ 1640 h 1709"/>
                    <a:gd name="T104" fmla="*/ 1250 w 1678"/>
                    <a:gd name="T105" fmla="*/ 1611 h 1709"/>
                    <a:gd name="T106" fmla="*/ 1318 w 1678"/>
                    <a:gd name="T107" fmla="*/ 1573 h 1709"/>
                    <a:gd name="T108" fmla="*/ 1378 w 1678"/>
                    <a:gd name="T109" fmla="*/ 1536 h 1709"/>
                    <a:gd name="T110" fmla="*/ 1378 w 1678"/>
                    <a:gd name="T111" fmla="*/ 1131 h 1709"/>
                    <a:gd name="T112" fmla="*/ 734 w 1678"/>
                    <a:gd name="T113" fmla="*/ 1131 h 1709"/>
                    <a:gd name="T114" fmla="*/ 734 w 1678"/>
                    <a:gd name="T115" fmla="*/ 667 h 1709"/>
                    <a:gd name="T116" fmla="*/ 1677 w 1678"/>
                    <a:gd name="T117" fmla="*/ 667 h 1709"/>
                    <a:gd name="T118" fmla="*/ 1677 w 1678"/>
                    <a:gd name="T119" fmla="*/ 667 h 1709"/>
                    <a:gd name="T120" fmla="*/ 1655 w 1678"/>
                    <a:gd name="T121" fmla="*/ 382 h 1709"/>
                    <a:gd name="T122" fmla="*/ 1632 w 1678"/>
                    <a:gd name="T123" fmla="*/ 105 h 1709"/>
                    <a:gd name="T124" fmla="*/ 1475 w 1678"/>
                    <a:gd name="T125" fmla="*/ 285 h 1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1678" h="1709">
                      <a:moveTo>
                        <a:pt x="1475" y="285"/>
                      </a:moveTo>
                      <a:lnTo>
                        <a:pt x="1445" y="263"/>
                      </a:lnTo>
                      <a:lnTo>
                        <a:pt x="1445" y="263"/>
                      </a:lnTo>
                      <a:lnTo>
                        <a:pt x="1378" y="202"/>
                      </a:lnTo>
                      <a:lnTo>
                        <a:pt x="1303" y="150"/>
                      </a:lnTo>
                      <a:lnTo>
                        <a:pt x="1236" y="112"/>
                      </a:lnTo>
                      <a:lnTo>
                        <a:pt x="1153" y="75"/>
                      </a:lnTo>
                      <a:lnTo>
                        <a:pt x="1071" y="45"/>
                      </a:lnTo>
                      <a:lnTo>
                        <a:pt x="981" y="23"/>
                      </a:lnTo>
                      <a:lnTo>
                        <a:pt x="883" y="8"/>
                      </a:lnTo>
                      <a:lnTo>
                        <a:pt x="771" y="0"/>
                      </a:lnTo>
                      <a:lnTo>
                        <a:pt x="771" y="0"/>
                      </a:lnTo>
                      <a:lnTo>
                        <a:pt x="696" y="8"/>
                      </a:lnTo>
                      <a:lnTo>
                        <a:pt x="614" y="23"/>
                      </a:lnTo>
                      <a:lnTo>
                        <a:pt x="547" y="38"/>
                      </a:lnTo>
                      <a:lnTo>
                        <a:pt x="472" y="67"/>
                      </a:lnTo>
                      <a:lnTo>
                        <a:pt x="404" y="105"/>
                      </a:lnTo>
                      <a:lnTo>
                        <a:pt x="344" y="150"/>
                      </a:lnTo>
                      <a:lnTo>
                        <a:pt x="284" y="195"/>
                      </a:lnTo>
                      <a:lnTo>
                        <a:pt x="225" y="247"/>
                      </a:lnTo>
                      <a:lnTo>
                        <a:pt x="180" y="308"/>
                      </a:lnTo>
                      <a:lnTo>
                        <a:pt x="135" y="375"/>
                      </a:lnTo>
                      <a:lnTo>
                        <a:pt x="97" y="442"/>
                      </a:lnTo>
                      <a:lnTo>
                        <a:pt x="60" y="517"/>
                      </a:lnTo>
                      <a:lnTo>
                        <a:pt x="37" y="592"/>
                      </a:lnTo>
                      <a:lnTo>
                        <a:pt x="15" y="674"/>
                      </a:lnTo>
                      <a:lnTo>
                        <a:pt x="8" y="757"/>
                      </a:lnTo>
                      <a:lnTo>
                        <a:pt x="0" y="847"/>
                      </a:lnTo>
                      <a:lnTo>
                        <a:pt x="0" y="854"/>
                      </a:lnTo>
                      <a:lnTo>
                        <a:pt x="0" y="854"/>
                      </a:lnTo>
                      <a:lnTo>
                        <a:pt x="8" y="944"/>
                      </a:lnTo>
                      <a:lnTo>
                        <a:pt x="15" y="1034"/>
                      </a:lnTo>
                      <a:lnTo>
                        <a:pt x="37" y="1116"/>
                      </a:lnTo>
                      <a:lnTo>
                        <a:pt x="60" y="1199"/>
                      </a:lnTo>
                      <a:lnTo>
                        <a:pt x="90" y="1274"/>
                      </a:lnTo>
                      <a:lnTo>
                        <a:pt x="135" y="1341"/>
                      </a:lnTo>
                      <a:lnTo>
                        <a:pt x="180" y="1408"/>
                      </a:lnTo>
                      <a:lnTo>
                        <a:pt x="225" y="1468"/>
                      </a:lnTo>
                      <a:lnTo>
                        <a:pt x="284" y="1521"/>
                      </a:lnTo>
                      <a:lnTo>
                        <a:pt x="344" y="1566"/>
                      </a:lnTo>
                      <a:lnTo>
                        <a:pt x="412" y="1611"/>
                      </a:lnTo>
                      <a:lnTo>
                        <a:pt x="486" y="1640"/>
                      </a:lnTo>
                      <a:lnTo>
                        <a:pt x="562" y="1671"/>
                      </a:lnTo>
                      <a:lnTo>
                        <a:pt x="636" y="1693"/>
                      </a:lnTo>
                      <a:lnTo>
                        <a:pt x="726" y="1700"/>
                      </a:lnTo>
                      <a:lnTo>
                        <a:pt x="809" y="1708"/>
                      </a:lnTo>
                      <a:lnTo>
                        <a:pt x="809" y="1708"/>
                      </a:lnTo>
                      <a:lnTo>
                        <a:pt x="891" y="1700"/>
                      </a:lnTo>
                      <a:lnTo>
                        <a:pt x="966" y="1693"/>
                      </a:lnTo>
                      <a:lnTo>
                        <a:pt x="1041" y="1678"/>
                      </a:lnTo>
                      <a:lnTo>
                        <a:pt x="1115" y="1663"/>
                      </a:lnTo>
                      <a:lnTo>
                        <a:pt x="1183" y="1640"/>
                      </a:lnTo>
                      <a:lnTo>
                        <a:pt x="1250" y="1611"/>
                      </a:lnTo>
                      <a:lnTo>
                        <a:pt x="1318" y="1573"/>
                      </a:lnTo>
                      <a:lnTo>
                        <a:pt x="1378" y="1536"/>
                      </a:lnTo>
                      <a:lnTo>
                        <a:pt x="1378" y="1131"/>
                      </a:lnTo>
                      <a:lnTo>
                        <a:pt x="734" y="1131"/>
                      </a:lnTo>
                      <a:lnTo>
                        <a:pt x="734" y="667"/>
                      </a:lnTo>
                      <a:lnTo>
                        <a:pt x="1677" y="667"/>
                      </a:lnTo>
                      <a:lnTo>
                        <a:pt x="1677" y="667"/>
                      </a:lnTo>
                      <a:lnTo>
                        <a:pt x="1655" y="382"/>
                      </a:lnTo>
                      <a:lnTo>
                        <a:pt x="1632" y="105"/>
                      </a:lnTo>
                      <a:lnTo>
                        <a:pt x="1475" y="28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0" name="Freeform 13"/>
                <p:cNvSpPr>
                  <a:spLocks noChangeArrowheads="1"/>
                </p:cNvSpPr>
                <p:nvPr/>
              </p:nvSpPr>
              <p:spPr bwMode="auto">
                <a:xfrm>
                  <a:off x="1638300" y="-12700"/>
                  <a:ext cx="6481763" cy="6494463"/>
                </a:xfrm>
                <a:custGeom>
                  <a:avLst/>
                  <a:gdLst>
                    <a:gd name="T0" fmla="*/ 15965 w 18003"/>
                    <a:gd name="T1" fmla="*/ 8066 h 18042"/>
                    <a:gd name="T2" fmla="*/ 16736 w 18003"/>
                    <a:gd name="T3" fmla="*/ 7429 h 18042"/>
                    <a:gd name="T4" fmla="*/ 17560 w 18003"/>
                    <a:gd name="T5" fmla="*/ 7422 h 18042"/>
                    <a:gd name="T6" fmla="*/ 17762 w 18003"/>
                    <a:gd name="T7" fmla="*/ 6800 h 18042"/>
                    <a:gd name="T8" fmla="*/ 17201 w 18003"/>
                    <a:gd name="T9" fmla="*/ 5760 h 18042"/>
                    <a:gd name="T10" fmla="*/ 16407 w 18003"/>
                    <a:gd name="T11" fmla="*/ 6029 h 18042"/>
                    <a:gd name="T12" fmla="*/ 15733 w 18003"/>
                    <a:gd name="T13" fmla="*/ 5670 h 18042"/>
                    <a:gd name="T14" fmla="*/ 15508 w 18003"/>
                    <a:gd name="T15" fmla="*/ 5025 h 18042"/>
                    <a:gd name="T16" fmla="*/ 15800 w 18003"/>
                    <a:gd name="T17" fmla="*/ 4322 h 18042"/>
                    <a:gd name="T18" fmla="*/ 16512 w 18003"/>
                    <a:gd name="T19" fmla="*/ 4022 h 18042"/>
                    <a:gd name="T20" fmla="*/ 15688 w 18003"/>
                    <a:gd name="T21" fmla="*/ 2951 h 18042"/>
                    <a:gd name="T22" fmla="*/ 14047 w 18003"/>
                    <a:gd name="T23" fmla="*/ 1528 h 18042"/>
                    <a:gd name="T24" fmla="*/ 12086 w 18003"/>
                    <a:gd name="T25" fmla="*/ 531 h 18042"/>
                    <a:gd name="T26" fmla="*/ 9891 w 18003"/>
                    <a:gd name="T27" fmla="*/ 37 h 18042"/>
                    <a:gd name="T28" fmla="*/ 8192 w 18003"/>
                    <a:gd name="T29" fmla="*/ 37 h 18042"/>
                    <a:gd name="T30" fmla="*/ 6231 w 18003"/>
                    <a:gd name="T31" fmla="*/ 435 h 18042"/>
                    <a:gd name="T32" fmla="*/ 3482 w 18003"/>
                    <a:gd name="T33" fmla="*/ 1895 h 18042"/>
                    <a:gd name="T34" fmla="*/ 1408 w 18003"/>
                    <a:gd name="T35" fmla="*/ 4171 h 18042"/>
                    <a:gd name="T36" fmla="*/ 210 w 18003"/>
                    <a:gd name="T37" fmla="*/ 7063 h 18042"/>
                    <a:gd name="T38" fmla="*/ 869 w 18003"/>
                    <a:gd name="T39" fmla="*/ 7714 h 18042"/>
                    <a:gd name="T40" fmla="*/ 0 w 18003"/>
                    <a:gd name="T41" fmla="*/ 9249 h 18042"/>
                    <a:gd name="T42" fmla="*/ 224 w 18003"/>
                    <a:gd name="T43" fmla="*/ 11053 h 18042"/>
                    <a:gd name="T44" fmla="*/ 794 w 18003"/>
                    <a:gd name="T45" fmla="*/ 12731 h 18042"/>
                    <a:gd name="T46" fmla="*/ 1662 w 18003"/>
                    <a:gd name="T47" fmla="*/ 14244 h 18042"/>
                    <a:gd name="T48" fmla="*/ 2793 w 18003"/>
                    <a:gd name="T49" fmla="*/ 15547 h 18042"/>
                    <a:gd name="T50" fmla="*/ 4156 w 18003"/>
                    <a:gd name="T51" fmla="*/ 16618 h 18042"/>
                    <a:gd name="T52" fmla="*/ 5706 w 18003"/>
                    <a:gd name="T53" fmla="*/ 17412 h 18042"/>
                    <a:gd name="T54" fmla="*/ 7422 w 18003"/>
                    <a:gd name="T55" fmla="*/ 17898 h 18042"/>
                    <a:gd name="T56" fmla="*/ 9016 w 18003"/>
                    <a:gd name="T57" fmla="*/ 18041 h 18042"/>
                    <a:gd name="T58" fmla="*/ 10745 w 18003"/>
                    <a:gd name="T59" fmla="*/ 17876 h 18042"/>
                    <a:gd name="T60" fmla="*/ 12356 w 18003"/>
                    <a:gd name="T61" fmla="*/ 17404 h 18042"/>
                    <a:gd name="T62" fmla="*/ 13831 w 18003"/>
                    <a:gd name="T63" fmla="*/ 16648 h 18042"/>
                    <a:gd name="T64" fmla="*/ 15134 w 18003"/>
                    <a:gd name="T65" fmla="*/ 15652 h 18042"/>
                    <a:gd name="T66" fmla="*/ 16235 w 18003"/>
                    <a:gd name="T67" fmla="*/ 14431 h 18042"/>
                    <a:gd name="T68" fmla="*/ 17096 w 18003"/>
                    <a:gd name="T69" fmla="*/ 13031 h 18042"/>
                    <a:gd name="T70" fmla="*/ 17695 w 18003"/>
                    <a:gd name="T71" fmla="*/ 11480 h 18042"/>
                    <a:gd name="T72" fmla="*/ 18002 w 18003"/>
                    <a:gd name="T73" fmla="*/ 9796 h 18042"/>
                    <a:gd name="T74" fmla="*/ 17275 w 18003"/>
                    <a:gd name="T75" fmla="*/ 10035 h 18042"/>
                    <a:gd name="T76" fmla="*/ 16377 w 18003"/>
                    <a:gd name="T77" fmla="*/ 9826 h 18042"/>
                    <a:gd name="T78" fmla="*/ 15830 w 18003"/>
                    <a:gd name="T79" fmla="*/ 8995 h 18042"/>
                    <a:gd name="T80" fmla="*/ 2479 w 18003"/>
                    <a:gd name="T81" fmla="*/ 9961 h 18042"/>
                    <a:gd name="T82" fmla="*/ 5594 w 18003"/>
                    <a:gd name="T83" fmla="*/ 9961 h 18042"/>
                    <a:gd name="T84" fmla="*/ 6695 w 18003"/>
                    <a:gd name="T85" fmla="*/ 9961 h 18042"/>
                    <a:gd name="T86" fmla="*/ 11112 w 18003"/>
                    <a:gd name="T87" fmla="*/ 9961 h 18042"/>
                    <a:gd name="T88" fmla="*/ 11053 w 18003"/>
                    <a:gd name="T89" fmla="*/ 7452 h 18042"/>
                    <a:gd name="T90" fmla="*/ 14131 w 18003"/>
                    <a:gd name="T91" fmla="*/ 9437 h 18042"/>
                    <a:gd name="T92" fmla="*/ 13749 w 18003"/>
                    <a:gd name="T93" fmla="*/ 9893 h 18042"/>
                    <a:gd name="T94" fmla="*/ 11981 w 18003"/>
                    <a:gd name="T95" fmla="*/ 7415 h 18042"/>
                    <a:gd name="T96" fmla="*/ 13696 w 18003"/>
                    <a:gd name="T97" fmla="*/ 7549 h 18042"/>
                    <a:gd name="T98" fmla="*/ 13980 w 18003"/>
                    <a:gd name="T99" fmla="*/ 7909 h 18042"/>
                    <a:gd name="T100" fmla="*/ 13965 w 18003"/>
                    <a:gd name="T101" fmla="*/ 8343 h 18042"/>
                    <a:gd name="T102" fmla="*/ 13898 w 18003"/>
                    <a:gd name="T103" fmla="*/ 8755 h 18042"/>
                    <a:gd name="T104" fmla="*/ 15283 w 18003"/>
                    <a:gd name="T105" fmla="*/ 9998 h 18042"/>
                    <a:gd name="T106" fmla="*/ 14946 w 18003"/>
                    <a:gd name="T107" fmla="*/ 6740 h 18042"/>
                    <a:gd name="T108" fmla="*/ 14752 w 18003"/>
                    <a:gd name="T109" fmla="*/ 6373 h 18042"/>
                    <a:gd name="T110" fmla="*/ 15074 w 18003"/>
                    <a:gd name="T111" fmla="*/ 6111 h 18042"/>
                    <a:gd name="T112" fmla="*/ 15403 w 18003"/>
                    <a:gd name="T113" fmla="*/ 6441 h 18042"/>
                    <a:gd name="T114" fmla="*/ 15142 w 18003"/>
                    <a:gd name="T115" fmla="*/ 6763 h 180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8003" h="18042">
                      <a:moveTo>
                        <a:pt x="15808" y="8718"/>
                      </a:moveTo>
                      <a:lnTo>
                        <a:pt x="15808" y="8710"/>
                      </a:lnTo>
                      <a:lnTo>
                        <a:pt x="15808" y="8710"/>
                      </a:lnTo>
                      <a:lnTo>
                        <a:pt x="15815" y="8568"/>
                      </a:lnTo>
                      <a:lnTo>
                        <a:pt x="15830" y="8433"/>
                      </a:lnTo>
                      <a:lnTo>
                        <a:pt x="15867" y="8305"/>
                      </a:lnTo>
                      <a:lnTo>
                        <a:pt x="15905" y="8186"/>
                      </a:lnTo>
                      <a:lnTo>
                        <a:pt x="15965" y="8066"/>
                      </a:lnTo>
                      <a:lnTo>
                        <a:pt x="16032" y="7954"/>
                      </a:lnTo>
                      <a:lnTo>
                        <a:pt x="16107" y="7856"/>
                      </a:lnTo>
                      <a:lnTo>
                        <a:pt x="16190" y="7759"/>
                      </a:lnTo>
                      <a:lnTo>
                        <a:pt x="16287" y="7676"/>
                      </a:lnTo>
                      <a:lnTo>
                        <a:pt x="16384" y="7602"/>
                      </a:lnTo>
                      <a:lnTo>
                        <a:pt x="16496" y="7535"/>
                      </a:lnTo>
                      <a:lnTo>
                        <a:pt x="16617" y="7474"/>
                      </a:lnTo>
                      <a:lnTo>
                        <a:pt x="16736" y="7429"/>
                      </a:lnTo>
                      <a:lnTo>
                        <a:pt x="16864" y="7400"/>
                      </a:lnTo>
                      <a:lnTo>
                        <a:pt x="16998" y="7377"/>
                      </a:lnTo>
                      <a:lnTo>
                        <a:pt x="17141" y="7370"/>
                      </a:lnTo>
                      <a:lnTo>
                        <a:pt x="17141" y="7370"/>
                      </a:lnTo>
                      <a:lnTo>
                        <a:pt x="17253" y="7377"/>
                      </a:lnTo>
                      <a:lnTo>
                        <a:pt x="17358" y="7384"/>
                      </a:lnTo>
                      <a:lnTo>
                        <a:pt x="17462" y="7400"/>
                      </a:lnTo>
                      <a:lnTo>
                        <a:pt x="17560" y="7422"/>
                      </a:lnTo>
                      <a:lnTo>
                        <a:pt x="17657" y="7452"/>
                      </a:lnTo>
                      <a:lnTo>
                        <a:pt x="17747" y="7482"/>
                      </a:lnTo>
                      <a:lnTo>
                        <a:pt x="17837" y="7527"/>
                      </a:lnTo>
                      <a:lnTo>
                        <a:pt x="17920" y="7572"/>
                      </a:lnTo>
                      <a:lnTo>
                        <a:pt x="17920" y="7572"/>
                      </a:lnTo>
                      <a:lnTo>
                        <a:pt x="17875" y="7317"/>
                      </a:lnTo>
                      <a:lnTo>
                        <a:pt x="17822" y="7055"/>
                      </a:lnTo>
                      <a:lnTo>
                        <a:pt x="17762" y="6800"/>
                      </a:lnTo>
                      <a:lnTo>
                        <a:pt x="17695" y="6546"/>
                      </a:lnTo>
                      <a:lnTo>
                        <a:pt x="17620" y="6299"/>
                      </a:lnTo>
                      <a:lnTo>
                        <a:pt x="17538" y="6052"/>
                      </a:lnTo>
                      <a:lnTo>
                        <a:pt x="17448" y="5811"/>
                      </a:lnTo>
                      <a:lnTo>
                        <a:pt x="17358" y="5572"/>
                      </a:lnTo>
                      <a:lnTo>
                        <a:pt x="17358" y="5572"/>
                      </a:lnTo>
                      <a:lnTo>
                        <a:pt x="17283" y="5670"/>
                      </a:lnTo>
                      <a:lnTo>
                        <a:pt x="17201" y="5760"/>
                      </a:lnTo>
                      <a:lnTo>
                        <a:pt x="17103" y="5842"/>
                      </a:lnTo>
                      <a:lnTo>
                        <a:pt x="16998" y="5909"/>
                      </a:lnTo>
                      <a:lnTo>
                        <a:pt x="16886" y="5962"/>
                      </a:lnTo>
                      <a:lnTo>
                        <a:pt x="16766" y="5999"/>
                      </a:lnTo>
                      <a:lnTo>
                        <a:pt x="16639" y="6029"/>
                      </a:lnTo>
                      <a:lnTo>
                        <a:pt x="16512" y="6036"/>
                      </a:lnTo>
                      <a:lnTo>
                        <a:pt x="16512" y="6036"/>
                      </a:lnTo>
                      <a:lnTo>
                        <a:pt x="16407" y="6029"/>
                      </a:lnTo>
                      <a:lnTo>
                        <a:pt x="16310" y="6014"/>
                      </a:lnTo>
                      <a:lnTo>
                        <a:pt x="16212" y="5991"/>
                      </a:lnTo>
                      <a:lnTo>
                        <a:pt x="16122" y="5954"/>
                      </a:lnTo>
                      <a:lnTo>
                        <a:pt x="16032" y="5909"/>
                      </a:lnTo>
                      <a:lnTo>
                        <a:pt x="15950" y="5864"/>
                      </a:lnTo>
                      <a:lnTo>
                        <a:pt x="15867" y="5805"/>
                      </a:lnTo>
                      <a:lnTo>
                        <a:pt x="15800" y="5737"/>
                      </a:lnTo>
                      <a:lnTo>
                        <a:pt x="15733" y="5670"/>
                      </a:lnTo>
                      <a:lnTo>
                        <a:pt x="15673" y="5587"/>
                      </a:lnTo>
                      <a:lnTo>
                        <a:pt x="15628" y="5505"/>
                      </a:lnTo>
                      <a:lnTo>
                        <a:pt x="15583" y="5423"/>
                      </a:lnTo>
                      <a:lnTo>
                        <a:pt x="15553" y="5325"/>
                      </a:lnTo>
                      <a:lnTo>
                        <a:pt x="15523" y="5227"/>
                      </a:lnTo>
                      <a:lnTo>
                        <a:pt x="15508" y="5131"/>
                      </a:lnTo>
                      <a:lnTo>
                        <a:pt x="15508" y="5025"/>
                      </a:lnTo>
                      <a:lnTo>
                        <a:pt x="15508" y="5025"/>
                      </a:lnTo>
                      <a:lnTo>
                        <a:pt x="15508" y="4928"/>
                      </a:lnTo>
                      <a:lnTo>
                        <a:pt x="15523" y="4823"/>
                      </a:lnTo>
                      <a:lnTo>
                        <a:pt x="15553" y="4733"/>
                      </a:lnTo>
                      <a:lnTo>
                        <a:pt x="15583" y="4636"/>
                      </a:lnTo>
                      <a:lnTo>
                        <a:pt x="15628" y="4546"/>
                      </a:lnTo>
                      <a:lnTo>
                        <a:pt x="15673" y="4463"/>
                      </a:lnTo>
                      <a:lnTo>
                        <a:pt x="15733" y="4389"/>
                      </a:lnTo>
                      <a:lnTo>
                        <a:pt x="15800" y="4322"/>
                      </a:lnTo>
                      <a:lnTo>
                        <a:pt x="15867" y="4254"/>
                      </a:lnTo>
                      <a:lnTo>
                        <a:pt x="15950" y="4194"/>
                      </a:lnTo>
                      <a:lnTo>
                        <a:pt x="16032" y="4142"/>
                      </a:lnTo>
                      <a:lnTo>
                        <a:pt x="16122" y="4104"/>
                      </a:lnTo>
                      <a:lnTo>
                        <a:pt x="16212" y="4067"/>
                      </a:lnTo>
                      <a:lnTo>
                        <a:pt x="16310" y="4044"/>
                      </a:lnTo>
                      <a:lnTo>
                        <a:pt x="16407" y="4030"/>
                      </a:lnTo>
                      <a:lnTo>
                        <a:pt x="16512" y="4022"/>
                      </a:lnTo>
                      <a:lnTo>
                        <a:pt x="16512" y="4022"/>
                      </a:lnTo>
                      <a:lnTo>
                        <a:pt x="16527" y="4022"/>
                      </a:lnTo>
                      <a:lnTo>
                        <a:pt x="16527" y="4022"/>
                      </a:lnTo>
                      <a:lnTo>
                        <a:pt x="16377" y="3797"/>
                      </a:lnTo>
                      <a:lnTo>
                        <a:pt x="16212" y="3580"/>
                      </a:lnTo>
                      <a:lnTo>
                        <a:pt x="16047" y="3362"/>
                      </a:lnTo>
                      <a:lnTo>
                        <a:pt x="15875" y="3153"/>
                      </a:lnTo>
                      <a:lnTo>
                        <a:pt x="15688" y="2951"/>
                      </a:lnTo>
                      <a:lnTo>
                        <a:pt x="15508" y="2749"/>
                      </a:lnTo>
                      <a:lnTo>
                        <a:pt x="15313" y="2561"/>
                      </a:lnTo>
                      <a:lnTo>
                        <a:pt x="15119" y="2374"/>
                      </a:lnTo>
                      <a:lnTo>
                        <a:pt x="14909" y="2187"/>
                      </a:lnTo>
                      <a:lnTo>
                        <a:pt x="14699" y="2014"/>
                      </a:lnTo>
                      <a:lnTo>
                        <a:pt x="14490" y="1842"/>
                      </a:lnTo>
                      <a:lnTo>
                        <a:pt x="14272" y="1685"/>
                      </a:lnTo>
                      <a:lnTo>
                        <a:pt x="14047" y="1528"/>
                      </a:lnTo>
                      <a:lnTo>
                        <a:pt x="13816" y="1378"/>
                      </a:lnTo>
                      <a:lnTo>
                        <a:pt x="13583" y="1236"/>
                      </a:lnTo>
                      <a:lnTo>
                        <a:pt x="13344" y="1101"/>
                      </a:lnTo>
                      <a:lnTo>
                        <a:pt x="13097" y="974"/>
                      </a:lnTo>
                      <a:lnTo>
                        <a:pt x="12850" y="854"/>
                      </a:lnTo>
                      <a:lnTo>
                        <a:pt x="12603" y="734"/>
                      </a:lnTo>
                      <a:lnTo>
                        <a:pt x="12348" y="629"/>
                      </a:lnTo>
                      <a:lnTo>
                        <a:pt x="12086" y="531"/>
                      </a:lnTo>
                      <a:lnTo>
                        <a:pt x="11823" y="442"/>
                      </a:lnTo>
                      <a:lnTo>
                        <a:pt x="11554" y="359"/>
                      </a:lnTo>
                      <a:lnTo>
                        <a:pt x="11284" y="284"/>
                      </a:lnTo>
                      <a:lnTo>
                        <a:pt x="11014" y="217"/>
                      </a:lnTo>
                      <a:lnTo>
                        <a:pt x="10738" y="157"/>
                      </a:lnTo>
                      <a:lnTo>
                        <a:pt x="10453" y="112"/>
                      </a:lnTo>
                      <a:lnTo>
                        <a:pt x="10176" y="67"/>
                      </a:lnTo>
                      <a:lnTo>
                        <a:pt x="9891" y="37"/>
                      </a:lnTo>
                      <a:lnTo>
                        <a:pt x="9599" y="15"/>
                      </a:lnTo>
                      <a:lnTo>
                        <a:pt x="9308" y="0"/>
                      </a:lnTo>
                      <a:lnTo>
                        <a:pt x="9016" y="0"/>
                      </a:lnTo>
                      <a:lnTo>
                        <a:pt x="9016" y="0"/>
                      </a:lnTo>
                      <a:lnTo>
                        <a:pt x="8807" y="0"/>
                      </a:lnTo>
                      <a:lnTo>
                        <a:pt x="8605" y="8"/>
                      </a:lnTo>
                      <a:lnTo>
                        <a:pt x="8395" y="15"/>
                      </a:lnTo>
                      <a:lnTo>
                        <a:pt x="8192" y="37"/>
                      </a:lnTo>
                      <a:lnTo>
                        <a:pt x="7990" y="53"/>
                      </a:lnTo>
                      <a:lnTo>
                        <a:pt x="7788" y="82"/>
                      </a:lnTo>
                      <a:lnTo>
                        <a:pt x="7586" y="112"/>
                      </a:lnTo>
                      <a:lnTo>
                        <a:pt x="7391" y="143"/>
                      </a:lnTo>
                      <a:lnTo>
                        <a:pt x="7189" y="180"/>
                      </a:lnTo>
                      <a:lnTo>
                        <a:pt x="6995" y="225"/>
                      </a:lnTo>
                      <a:lnTo>
                        <a:pt x="6613" y="322"/>
                      </a:lnTo>
                      <a:lnTo>
                        <a:pt x="6231" y="435"/>
                      </a:lnTo>
                      <a:lnTo>
                        <a:pt x="5856" y="570"/>
                      </a:lnTo>
                      <a:lnTo>
                        <a:pt x="5490" y="711"/>
                      </a:lnTo>
                      <a:lnTo>
                        <a:pt x="5137" y="876"/>
                      </a:lnTo>
                      <a:lnTo>
                        <a:pt x="4785" y="1048"/>
                      </a:lnTo>
                      <a:lnTo>
                        <a:pt x="4448" y="1236"/>
                      </a:lnTo>
                      <a:lnTo>
                        <a:pt x="4119" y="1446"/>
                      </a:lnTo>
                      <a:lnTo>
                        <a:pt x="3797" y="1663"/>
                      </a:lnTo>
                      <a:lnTo>
                        <a:pt x="3482" y="1895"/>
                      </a:lnTo>
                      <a:lnTo>
                        <a:pt x="3182" y="2134"/>
                      </a:lnTo>
                      <a:lnTo>
                        <a:pt x="2898" y="2396"/>
                      </a:lnTo>
                      <a:lnTo>
                        <a:pt x="2614" y="2659"/>
                      </a:lnTo>
                      <a:lnTo>
                        <a:pt x="2351" y="2943"/>
                      </a:lnTo>
                      <a:lnTo>
                        <a:pt x="2097" y="3235"/>
                      </a:lnTo>
                      <a:lnTo>
                        <a:pt x="1857" y="3535"/>
                      </a:lnTo>
                      <a:lnTo>
                        <a:pt x="1625" y="3850"/>
                      </a:lnTo>
                      <a:lnTo>
                        <a:pt x="1408" y="4171"/>
                      </a:lnTo>
                      <a:lnTo>
                        <a:pt x="1206" y="4501"/>
                      </a:lnTo>
                      <a:lnTo>
                        <a:pt x="1019" y="4845"/>
                      </a:lnTo>
                      <a:lnTo>
                        <a:pt x="846" y="5190"/>
                      </a:lnTo>
                      <a:lnTo>
                        <a:pt x="689" y="5550"/>
                      </a:lnTo>
                      <a:lnTo>
                        <a:pt x="547" y="5917"/>
                      </a:lnTo>
                      <a:lnTo>
                        <a:pt x="420" y="6291"/>
                      </a:lnTo>
                      <a:lnTo>
                        <a:pt x="307" y="6673"/>
                      </a:lnTo>
                      <a:lnTo>
                        <a:pt x="210" y="7063"/>
                      </a:lnTo>
                      <a:lnTo>
                        <a:pt x="173" y="7257"/>
                      </a:lnTo>
                      <a:lnTo>
                        <a:pt x="135" y="7452"/>
                      </a:lnTo>
                      <a:lnTo>
                        <a:pt x="1999" y="7452"/>
                      </a:lnTo>
                      <a:lnTo>
                        <a:pt x="1999" y="7714"/>
                      </a:lnTo>
                      <a:lnTo>
                        <a:pt x="1153" y="7714"/>
                      </a:lnTo>
                      <a:lnTo>
                        <a:pt x="1153" y="9961"/>
                      </a:lnTo>
                      <a:lnTo>
                        <a:pt x="869" y="9961"/>
                      </a:lnTo>
                      <a:lnTo>
                        <a:pt x="869" y="7714"/>
                      </a:lnTo>
                      <a:lnTo>
                        <a:pt x="90" y="7714"/>
                      </a:lnTo>
                      <a:lnTo>
                        <a:pt x="90" y="7714"/>
                      </a:lnTo>
                      <a:lnTo>
                        <a:pt x="53" y="8036"/>
                      </a:lnTo>
                      <a:lnTo>
                        <a:pt x="22" y="8358"/>
                      </a:lnTo>
                      <a:lnTo>
                        <a:pt x="0" y="8687"/>
                      </a:lnTo>
                      <a:lnTo>
                        <a:pt x="0" y="9017"/>
                      </a:lnTo>
                      <a:lnTo>
                        <a:pt x="0" y="9017"/>
                      </a:lnTo>
                      <a:lnTo>
                        <a:pt x="0" y="9249"/>
                      </a:lnTo>
                      <a:lnTo>
                        <a:pt x="8" y="9482"/>
                      </a:lnTo>
                      <a:lnTo>
                        <a:pt x="22" y="9714"/>
                      </a:lnTo>
                      <a:lnTo>
                        <a:pt x="45" y="9938"/>
                      </a:lnTo>
                      <a:lnTo>
                        <a:pt x="67" y="10170"/>
                      </a:lnTo>
                      <a:lnTo>
                        <a:pt x="97" y="10395"/>
                      </a:lnTo>
                      <a:lnTo>
                        <a:pt x="135" y="10611"/>
                      </a:lnTo>
                      <a:lnTo>
                        <a:pt x="179" y="10836"/>
                      </a:lnTo>
                      <a:lnTo>
                        <a:pt x="224" y="11053"/>
                      </a:lnTo>
                      <a:lnTo>
                        <a:pt x="285" y="11270"/>
                      </a:lnTo>
                      <a:lnTo>
                        <a:pt x="337" y="11487"/>
                      </a:lnTo>
                      <a:lnTo>
                        <a:pt x="404" y="11697"/>
                      </a:lnTo>
                      <a:lnTo>
                        <a:pt x="472" y="11914"/>
                      </a:lnTo>
                      <a:lnTo>
                        <a:pt x="547" y="12117"/>
                      </a:lnTo>
                      <a:lnTo>
                        <a:pt x="622" y="12326"/>
                      </a:lnTo>
                      <a:lnTo>
                        <a:pt x="704" y="12528"/>
                      </a:lnTo>
                      <a:lnTo>
                        <a:pt x="794" y="12731"/>
                      </a:lnTo>
                      <a:lnTo>
                        <a:pt x="884" y="12925"/>
                      </a:lnTo>
                      <a:lnTo>
                        <a:pt x="981" y="13128"/>
                      </a:lnTo>
                      <a:lnTo>
                        <a:pt x="1086" y="13315"/>
                      </a:lnTo>
                      <a:lnTo>
                        <a:pt x="1191" y="13509"/>
                      </a:lnTo>
                      <a:lnTo>
                        <a:pt x="1303" y="13697"/>
                      </a:lnTo>
                      <a:lnTo>
                        <a:pt x="1415" y="13877"/>
                      </a:lnTo>
                      <a:lnTo>
                        <a:pt x="1535" y="14064"/>
                      </a:lnTo>
                      <a:lnTo>
                        <a:pt x="1662" y="14244"/>
                      </a:lnTo>
                      <a:lnTo>
                        <a:pt x="1790" y="14416"/>
                      </a:lnTo>
                      <a:lnTo>
                        <a:pt x="1925" y="14588"/>
                      </a:lnTo>
                      <a:lnTo>
                        <a:pt x="2059" y="14753"/>
                      </a:lnTo>
                      <a:lnTo>
                        <a:pt x="2194" y="14918"/>
                      </a:lnTo>
                      <a:lnTo>
                        <a:pt x="2344" y="15082"/>
                      </a:lnTo>
                      <a:lnTo>
                        <a:pt x="2486" y="15239"/>
                      </a:lnTo>
                      <a:lnTo>
                        <a:pt x="2636" y="15397"/>
                      </a:lnTo>
                      <a:lnTo>
                        <a:pt x="2793" y="15547"/>
                      </a:lnTo>
                      <a:lnTo>
                        <a:pt x="2951" y="15696"/>
                      </a:lnTo>
                      <a:lnTo>
                        <a:pt x="3115" y="15839"/>
                      </a:lnTo>
                      <a:lnTo>
                        <a:pt x="3280" y="15981"/>
                      </a:lnTo>
                      <a:lnTo>
                        <a:pt x="3445" y="16116"/>
                      </a:lnTo>
                      <a:lnTo>
                        <a:pt x="3617" y="16244"/>
                      </a:lnTo>
                      <a:lnTo>
                        <a:pt x="3797" y="16378"/>
                      </a:lnTo>
                      <a:lnTo>
                        <a:pt x="3976" y="16498"/>
                      </a:lnTo>
                      <a:lnTo>
                        <a:pt x="4156" y="16618"/>
                      </a:lnTo>
                      <a:lnTo>
                        <a:pt x="4344" y="16730"/>
                      </a:lnTo>
                      <a:lnTo>
                        <a:pt x="4530" y="16842"/>
                      </a:lnTo>
                      <a:lnTo>
                        <a:pt x="4718" y="16947"/>
                      </a:lnTo>
                      <a:lnTo>
                        <a:pt x="4912" y="17052"/>
                      </a:lnTo>
                      <a:lnTo>
                        <a:pt x="5108" y="17149"/>
                      </a:lnTo>
                      <a:lnTo>
                        <a:pt x="5302" y="17239"/>
                      </a:lnTo>
                      <a:lnTo>
                        <a:pt x="5504" y="17329"/>
                      </a:lnTo>
                      <a:lnTo>
                        <a:pt x="5706" y="17412"/>
                      </a:lnTo>
                      <a:lnTo>
                        <a:pt x="5916" y="17494"/>
                      </a:lnTo>
                      <a:lnTo>
                        <a:pt x="6125" y="17561"/>
                      </a:lnTo>
                      <a:lnTo>
                        <a:pt x="6335" y="17637"/>
                      </a:lnTo>
                      <a:lnTo>
                        <a:pt x="6545" y="17696"/>
                      </a:lnTo>
                      <a:lnTo>
                        <a:pt x="6762" y="17756"/>
                      </a:lnTo>
                      <a:lnTo>
                        <a:pt x="6979" y="17809"/>
                      </a:lnTo>
                      <a:lnTo>
                        <a:pt x="7197" y="17853"/>
                      </a:lnTo>
                      <a:lnTo>
                        <a:pt x="7422" y="17898"/>
                      </a:lnTo>
                      <a:lnTo>
                        <a:pt x="7646" y="17935"/>
                      </a:lnTo>
                      <a:lnTo>
                        <a:pt x="7871" y="17966"/>
                      </a:lnTo>
                      <a:lnTo>
                        <a:pt x="8096" y="17996"/>
                      </a:lnTo>
                      <a:lnTo>
                        <a:pt x="8320" y="18011"/>
                      </a:lnTo>
                      <a:lnTo>
                        <a:pt x="8552" y="18025"/>
                      </a:lnTo>
                      <a:lnTo>
                        <a:pt x="8784" y="18033"/>
                      </a:lnTo>
                      <a:lnTo>
                        <a:pt x="9016" y="18041"/>
                      </a:lnTo>
                      <a:lnTo>
                        <a:pt x="9016" y="18041"/>
                      </a:lnTo>
                      <a:lnTo>
                        <a:pt x="9241" y="18033"/>
                      </a:lnTo>
                      <a:lnTo>
                        <a:pt x="9457" y="18025"/>
                      </a:lnTo>
                      <a:lnTo>
                        <a:pt x="9674" y="18019"/>
                      </a:lnTo>
                      <a:lnTo>
                        <a:pt x="9891" y="17996"/>
                      </a:lnTo>
                      <a:lnTo>
                        <a:pt x="10109" y="17974"/>
                      </a:lnTo>
                      <a:lnTo>
                        <a:pt x="10318" y="17943"/>
                      </a:lnTo>
                      <a:lnTo>
                        <a:pt x="10528" y="17913"/>
                      </a:lnTo>
                      <a:lnTo>
                        <a:pt x="10745" y="17876"/>
                      </a:lnTo>
                      <a:lnTo>
                        <a:pt x="10947" y="17831"/>
                      </a:lnTo>
                      <a:lnTo>
                        <a:pt x="11157" y="17786"/>
                      </a:lnTo>
                      <a:lnTo>
                        <a:pt x="11359" y="17733"/>
                      </a:lnTo>
                      <a:lnTo>
                        <a:pt x="11561" y="17674"/>
                      </a:lnTo>
                      <a:lnTo>
                        <a:pt x="11764" y="17614"/>
                      </a:lnTo>
                      <a:lnTo>
                        <a:pt x="11966" y="17547"/>
                      </a:lnTo>
                      <a:lnTo>
                        <a:pt x="12160" y="17479"/>
                      </a:lnTo>
                      <a:lnTo>
                        <a:pt x="12356" y="17404"/>
                      </a:lnTo>
                      <a:lnTo>
                        <a:pt x="12550" y="17322"/>
                      </a:lnTo>
                      <a:lnTo>
                        <a:pt x="12738" y="17239"/>
                      </a:lnTo>
                      <a:lnTo>
                        <a:pt x="12924" y="17149"/>
                      </a:lnTo>
                      <a:lnTo>
                        <a:pt x="13112" y="17059"/>
                      </a:lnTo>
                      <a:lnTo>
                        <a:pt x="13299" y="16963"/>
                      </a:lnTo>
                      <a:lnTo>
                        <a:pt x="13479" y="16865"/>
                      </a:lnTo>
                      <a:lnTo>
                        <a:pt x="13651" y="16760"/>
                      </a:lnTo>
                      <a:lnTo>
                        <a:pt x="13831" y="16648"/>
                      </a:lnTo>
                      <a:lnTo>
                        <a:pt x="14003" y="16536"/>
                      </a:lnTo>
                      <a:lnTo>
                        <a:pt x="14175" y="16423"/>
                      </a:lnTo>
                      <a:lnTo>
                        <a:pt x="14340" y="16303"/>
                      </a:lnTo>
                      <a:lnTo>
                        <a:pt x="14505" y="16176"/>
                      </a:lnTo>
                      <a:lnTo>
                        <a:pt x="14670" y="16048"/>
                      </a:lnTo>
                      <a:lnTo>
                        <a:pt x="14827" y="15921"/>
                      </a:lnTo>
                      <a:lnTo>
                        <a:pt x="14976" y="15786"/>
                      </a:lnTo>
                      <a:lnTo>
                        <a:pt x="15134" y="15652"/>
                      </a:lnTo>
                      <a:lnTo>
                        <a:pt x="15283" y="15509"/>
                      </a:lnTo>
                      <a:lnTo>
                        <a:pt x="15426" y="15367"/>
                      </a:lnTo>
                      <a:lnTo>
                        <a:pt x="15568" y="15217"/>
                      </a:lnTo>
                      <a:lnTo>
                        <a:pt x="15710" y="15067"/>
                      </a:lnTo>
                      <a:lnTo>
                        <a:pt x="15845" y="14910"/>
                      </a:lnTo>
                      <a:lnTo>
                        <a:pt x="15980" y="14761"/>
                      </a:lnTo>
                      <a:lnTo>
                        <a:pt x="16107" y="14596"/>
                      </a:lnTo>
                      <a:lnTo>
                        <a:pt x="16235" y="14431"/>
                      </a:lnTo>
                      <a:lnTo>
                        <a:pt x="16355" y="14266"/>
                      </a:lnTo>
                      <a:lnTo>
                        <a:pt x="16467" y="14101"/>
                      </a:lnTo>
                      <a:lnTo>
                        <a:pt x="16586" y="13929"/>
                      </a:lnTo>
                      <a:lnTo>
                        <a:pt x="16691" y="13757"/>
                      </a:lnTo>
                      <a:lnTo>
                        <a:pt x="16804" y="13577"/>
                      </a:lnTo>
                      <a:lnTo>
                        <a:pt x="16901" y="13397"/>
                      </a:lnTo>
                      <a:lnTo>
                        <a:pt x="16998" y="13217"/>
                      </a:lnTo>
                      <a:lnTo>
                        <a:pt x="17096" y="13031"/>
                      </a:lnTo>
                      <a:lnTo>
                        <a:pt x="17186" y="12843"/>
                      </a:lnTo>
                      <a:lnTo>
                        <a:pt x="17275" y="12656"/>
                      </a:lnTo>
                      <a:lnTo>
                        <a:pt x="17358" y="12469"/>
                      </a:lnTo>
                      <a:lnTo>
                        <a:pt x="17433" y="12274"/>
                      </a:lnTo>
                      <a:lnTo>
                        <a:pt x="17507" y="12079"/>
                      </a:lnTo>
                      <a:lnTo>
                        <a:pt x="17575" y="11877"/>
                      </a:lnTo>
                      <a:lnTo>
                        <a:pt x="17635" y="11682"/>
                      </a:lnTo>
                      <a:lnTo>
                        <a:pt x="17695" y="11480"/>
                      </a:lnTo>
                      <a:lnTo>
                        <a:pt x="17755" y="11270"/>
                      </a:lnTo>
                      <a:lnTo>
                        <a:pt x="17799" y="11068"/>
                      </a:lnTo>
                      <a:lnTo>
                        <a:pt x="17852" y="10858"/>
                      </a:lnTo>
                      <a:lnTo>
                        <a:pt x="17889" y="10649"/>
                      </a:lnTo>
                      <a:lnTo>
                        <a:pt x="17927" y="10440"/>
                      </a:lnTo>
                      <a:lnTo>
                        <a:pt x="17957" y="10230"/>
                      </a:lnTo>
                      <a:lnTo>
                        <a:pt x="17979" y="10013"/>
                      </a:lnTo>
                      <a:lnTo>
                        <a:pt x="18002" y="9796"/>
                      </a:lnTo>
                      <a:lnTo>
                        <a:pt x="18002" y="9796"/>
                      </a:lnTo>
                      <a:lnTo>
                        <a:pt x="17920" y="9848"/>
                      </a:lnTo>
                      <a:lnTo>
                        <a:pt x="17830" y="9893"/>
                      </a:lnTo>
                      <a:lnTo>
                        <a:pt x="17732" y="9931"/>
                      </a:lnTo>
                      <a:lnTo>
                        <a:pt x="17628" y="9968"/>
                      </a:lnTo>
                      <a:lnTo>
                        <a:pt x="17515" y="9998"/>
                      </a:lnTo>
                      <a:lnTo>
                        <a:pt x="17403" y="10021"/>
                      </a:lnTo>
                      <a:lnTo>
                        <a:pt x="17275" y="10035"/>
                      </a:lnTo>
                      <a:lnTo>
                        <a:pt x="17141" y="10043"/>
                      </a:lnTo>
                      <a:lnTo>
                        <a:pt x="17141" y="10043"/>
                      </a:lnTo>
                      <a:lnTo>
                        <a:pt x="16998" y="10035"/>
                      </a:lnTo>
                      <a:lnTo>
                        <a:pt x="16864" y="10021"/>
                      </a:lnTo>
                      <a:lnTo>
                        <a:pt x="16736" y="9991"/>
                      </a:lnTo>
                      <a:lnTo>
                        <a:pt x="16609" y="9946"/>
                      </a:lnTo>
                      <a:lnTo>
                        <a:pt x="16489" y="9893"/>
                      </a:lnTo>
                      <a:lnTo>
                        <a:pt x="16377" y="9826"/>
                      </a:lnTo>
                      <a:lnTo>
                        <a:pt x="16280" y="9751"/>
                      </a:lnTo>
                      <a:lnTo>
                        <a:pt x="16182" y="9669"/>
                      </a:lnTo>
                      <a:lnTo>
                        <a:pt x="16100" y="9579"/>
                      </a:lnTo>
                      <a:lnTo>
                        <a:pt x="16025" y="9474"/>
                      </a:lnTo>
                      <a:lnTo>
                        <a:pt x="15957" y="9361"/>
                      </a:lnTo>
                      <a:lnTo>
                        <a:pt x="15905" y="9249"/>
                      </a:lnTo>
                      <a:lnTo>
                        <a:pt x="15860" y="9122"/>
                      </a:lnTo>
                      <a:lnTo>
                        <a:pt x="15830" y="8995"/>
                      </a:lnTo>
                      <a:lnTo>
                        <a:pt x="15815" y="8860"/>
                      </a:lnTo>
                      <a:lnTo>
                        <a:pt x="15808" y="8718"/>
                      </a:lnTo>
                      <a:close/>
                      <a:moveTo>
                        <a:pt x="4485" y="9961"/>
                      </a:moveTo>
                      <a:lnTo>
                        <a:pt x="4209" y="9961"/>
                      </a:lnTo>
                      <a:lnTo>
                        <a:pt x="4209" y="8830"/>
                      </a:lnTo>
                      <a:lnTo>
                        <a:pt x="2763" y="8830"/>
                      </a:lnTo>
                      <a:lnTo>
                        <a:pt x="2763" y="9961"/>
                      </a:lnTo>
                      <a:lnTo>
                        <a:pt x="2479" y="9961"/>
                      </a:lnTo>
                      <a:lnTo>
                        <a:pt x="2479" y="7452"/>
                      </a:lnTo>
                      <a:lnTo>
                        <a:pt x="2763" y="7452"/>
                      </a:lnTo>
                      <a:lnTo>
                        <a:pt x="2763" y="8568"/>
                      </a:lnTo>
                      <a:lnTo>
                        <a:pt x="4209" y="8568"/>
                      </a:lnTo>
                      <a:lnTo>
                        <a:pt x="4209" y="7452"/>
                      </a:lnTo>
                      <a:lnTo>
                        <a:pt x="4485" y="7452"/>
                      </a:lnTo>
                      <a:lnTo>
                        <a:pt x="4485" y="9961"/>
                      </a:lnTo>
                      <a:close/>
                      <a:moveTo>
                        <a:pt x="5594" y="9961"/>
                      </a:moveTo>
                      <a:lnTo>
                        <a:pt x="5317" y="9961"/>
                      </a:lnTo>
                      <a:lnTo>
                        <a:pt x="5317" y="7452"/>
                      </a:lnTo>
                      <a:lnTo>
                        <a:pt x="5594" y="7452"/>
                      </a:lnTo>
                      <a:lnTo>
                        <a:pt x="5594" y="9961"/>
                      </a:lnTo>
                      <a:close/>
                      <a:moveTo>
                        <a:pt x="8537" y="9961"/>
                      </a:moveTo>
                      <a:lnTo>
                        <a:pt x="8313" y="9961"/>
                      </a:lnTo>
                      <a:lnTo>
                        <a:pt x="6695" y="7901"/>
                      </a:lnTo>
                      <a:lnTo>
                        <a:pt x="6695" y="9961"/>
                      </a:lnTo>
                      <a:lnTo>
                        <a:pt x="6418" y="9961"/>
                      </a:lnTo>
                      <a:lnTo>
                        <a:pt x="6418" y="7452"/>
                      </a:lnTo>
                      <a:lnTo>
                        <a:pt x="6680" y="7452"/>
                      </a:lnTo>
                      <a:lnTo>
                        <a:pt x="8260" y="9459"/>
                      </a:lnTo>
                      <a:lnTo>
                        <a:pt x="8260" y="7452"/>
                      </a:lnTo>
                      <a:lnTo>
                        <a:pt x="8537" y="7452"/>
                      </a:lnTo>
                      <a:lnTo>
                        <a:pt x="8537" y="9961"/>
                      </a:lnTo>
                      <a:close/>
                      <a:moveTo>
                        <a:pt x="11112" y="9961"/>
                      </a:moveTo>
                      <a:lnTo>
                        <a:pt x="10146" y="8748"/>
                      </a:lnTo>
                      <a:lnTo>
                        <a:pt x="9615" y="9287"/>
                      </a:lnTo>
                      <a:lnTo>
                        <a:pt x="9615" y="9961"/>
                      </a:lnTo>
                      <a:lnTo>
                        <a:pt x="9338" y="9961"/>
                      </a:lnTo>
                      <a:lnTo>
                        <a:pt x="9338" y="7452"/>
                      </a:lnTo>
                      <a:lnTo>
                        <a:pt x="9615" y="7452"/>
                      </a:lnTo>
                      <a:lnTo>
                        <a:pt x="9615" y="8950"/>
                      </a:lnTo>
                      <a:lnTo>
                        <a:pt x="11053" y="7452"/>
                      </a:lnTo>
                      <a:lnTo>
                        <a:pt x="11419" y="7452"/>
                      </a:lnTo>
                      <a:lnTo>
                        <a:pt x="10348" y="8545"/>
                      </a:lnTo>
                      <a:lnTo>
                        <a:pt x="11464" y="9961"/>
                      </a:lnTo>
                      <a:lnTo>
                        <a:pt x="11112" y="9961"/>
                      </a:lnTo>
                      <a:close/>
                      <a:moveTo>
                        <a:pt x="14145" y="9272"/>
                      </a:moveTo>
                      <a:lnTo>
                        <a:pt x="14145" y="9272"/>
                      </a:lnTo>
                      <a:lnTo>
                        <a:pt x="14137" y="9354"/>
                      </a:lnTo>
                      <a:lnTo>
                        <a:pt x="14131" y="9437"/>
                      </a:lnTo>
                      <a:lnTo>
                        <a:pt x="14108" y="9512"/>
                      </a:lnTo>
                      <a:lnTo>
                        <a:pt x="14078" y="9579"/>
                      </a:lnTo>
                      <a:lnTo>
                        <a:pt x="14041" y="9646"/>
                      </a:lnTo>
                      <a:lnTo>
                        <a:pt x="13996" y="9706"/>
                      </a:lnTo>
                      <a:lnTo>
                        <a:pt x="13943" y="9759"/>
                      </a:lnTo>
                      <a:lnTo>
                        <a:pt x="13890" y="9811"/>
                      </a:lnTo>
                      <a:lnTo>
                        <a:pt x="13823" y="9848"/>
                      </a:lnTo>
                      <a:lnTo>
                        <a:pt x="13749" y="9893"/>
                      </a:lnTo>
                      <a:lnTo>
                        <a:pt x="13673" y="9923"/>
                      </a:lnTo>
                      <a:lnTo>
                        <a:pt x="13583" y="9953"/>
                      </a:lnTo>
                      <a:lnTo>
                        <a:pt x="13494" y="9976"/>
                      </a:lnTo>
                      <a:lnTo>
                        <a:pt x="13396" y="9991"/>
                      </a:lnTo>
                      <a:lnTo>
                        <a:pt x="13291" y="9998"/>
                      </a:lnTo>
                      <a:lnTo>
                        <a:pt x="13179" y="9998"/>
                      </a:lnTo>
                      <a:lnTo>
                        <a:pt x="11981" y="9998"/>
                      </a:lnTo>
                      <a:lnTo>
                        <a:pt x="11981" y="7415"/>
                      </a:lnTo>
                      <a:lnTo>
                        <a:pt x="13142" y="7415"/>
                      </a:lnTo>
                      <a:lnTo>
                        <a:pt x="13142" y="7415"/>
                      </a:lnTo>
                      <a:lnTo>
                        <a:pt x="13246" y="7422"/>
                      </a:lnTo>
                      <a:lnTo>
                        <a:pt x="13351" y="7429"/>
                      </a:lnTo>
                      <a:lnTo>
                        <a:pt x="13449" y="7452"/>
                      </a:lnTo>
                      <a:lnTo>
                        <a:pt x="13539" y="7474"/>
                      </a:lnTo>
                      <a:lnTo>
                        <a:pt x="13621" y="7512"/>
                      </a:lnTo>
                      <a:lnTo>
                        <a:pt x="13696" y="7549"/>
                      </a:lnTo>
                      <a:lnTo>
                        <a:pt x="13763" y="7594"/>
                      </a:lnTo>
                      <a:lnTo>
                        <a:pt x="13823" y="7647"/>
                      </a:lnTo>
                      <a:lnTo>
                        <a:pt x="13823" y="7647"/>
                      </a:lnTo>
                      <a:lnTo>
                        <a:pt x="13868" y="7699"/>
                      </a:lnTo>
                      <a:lnTo>
                        <a:pt x="13906" y="7744"/>
                      </a:lnTo>
                      <a:lnTo>
                        <a:pt x="13935" y="7796"/>
                      </a:lnTo>
                      <a:lnTo>
                        <a:pt x="13958" y="7849"/>
                      </a:lnTo>
                      <a:lnTo>
                        <a:pt x="13980" y="7909"/>
                      </a:lnTo>
                      <a:lnTo>
                        <a:pt x="13996" y="7968"/>
                      </a:lnTo>
                      <a:lnTo>
                        <a:pt x="14003" y="8029"/>
                      </a:lnTo>
                      <a:lnTo>
                        <a:pt x="14003" y="8096"/>
                      </a:lnTo>
                      <a:lnTo>
                        <a:pt x="14003" y="8103"/>
                      </a:lnTo>
                      <a:lnTo>
                        <a:pt x="14003" y="8103"/>
                      </a:lnTo>
                      <a:lnTo>
                        <a:pt x="14003" y="8186"/>
                      </a:lnTo>
                      <a:lnTo>
                        <a:pt x="13988" y="8268"/>
                      </a:lnTo>
                      <a:lnTo>
                        <a:pt x="13965" y="8343"/>
                      </a:lnTo>
                      <a:lnTo>
                        <a:pt x="13928" y="8418"/>
                      </a:lnTo>
                      <a:lnTo>
                        <a:pt x="13883" y="8478"/>
                      </a:lnTo>
                      <a:lnTo>
                        <a:pt x="13831" y="8545"/>
                      </a:lnTo>
                      <a:lnTo>
                        <a:pt x="13771" y="8598"/>
                      </a:lnTo>
                      <a:lnTo>
                        <a:pt x="13704" y="8650"/>
                      </a:lnTo>
                      <a:lnTo>
                        <a:pt x="13704" y="8650"/>
                      </a:lnTo>
                      <a:lnTo>
                        <a:pt x="13808" y="8703"/>
                      </a:lnTo>
                      <a:lnTo>
                        <a:pt x="13898" y="8755"/>
                      </a:lnTo>
                      <a:lnTo>
                        <a:pt x="13973" y="8822"/>
                      </a:lnTo>
                      <a:lnTo>
                        <a:pt x="14033" y="8897"/>
                      </a:lnTo>
                      <a:lnTo>
                        <a:pt x="14086" y="8972"/>
                      </a:lnTo>
                      <a:lnTo>
                        <a:pt x="14115" y="9062"/>
                      </a:lnTo>
                      <a:lnTo>
                        <a:pt x="14137" y="9159"/>
                      </a:lnTo>
                      <a:lnTo>
                        <a:pt x="14145" y="9264"/>
                      </a:lnTo>
                      <a:lnTo>
                        <a:pt x="14145" y="9272"/>
                      </a:lnTo>
                      <a:close/>
                      <a:moveTo>
                        <a:pt x="15283" y="9998"/>
                      </a:moveTo>
                      <a:lnTo>
                        <a:pt x="14766" y="9998"/>
                      </a:lnTo>
                      <a:lnTo>
                        <a:pt x="14766" y="7415"/>
                      </a:lnTo>
                      <a:lnTo>
                        <a:pt x="15283" y="7415"/>
                      </a:lnTo>
                      <a:lnTo>
                        <a:pt x="15283" y="9998"/>
                      </a:lnTo>
                      <a:close/>
                      <a:moveTo>
                        <a:pt x="15074" y="6771"/>
                      </a:moveTo>
                      <a:lnTo>
                        <a:pt x="15074" y="6771"/>
                      </a:lnTo>
                      <a:lnTo>
                        <a:pt x="15007" y="6763"/>
                      </a:lnTo>
                      <a:lnTo>
                        <a:pt x="14946" y="6740"/>
                      </a:lnTo>
                      <a:lnTo>
                        <a:pt x="14894" y="6710"/>
                      </a:lnTo>
                      <a:lnTo>
                        <a:pt x="14842" y="6673"/>
                      </a:lnTo>
                      <a:lnTo>
                        <a:pt x="14805" y="6620"/>
                      </a:lnTo>
                      <a:lnTo>
                        <a:pt x="14774" y="6568"/>
                      </a:lnTo>
                      <a:lnTo>
                        <a:pt x="14752" y="6508"/>
                      </a:lnTo>
                      <a:lnTo>
                        <a:pt x="14744" y="6441"/>
                      </a:lnTo>
                      <a:lnTo>
                        <a:pt x="14744" y="6441"/>
                      </a:lnTo>
                      <a:lnTo>
                        <a:pt x="14752" y="6373"/>
                      </a:lnTo>
                      <a:lnTo>
                        <a:pt x="14774" y="6314"/>
                      </a:lnTo>
                      <a:lnTo>
                        <a:pt x="14805" y="6254"/>
                      </a:lnTo>
                      <a:lnTo>
                        <a:pt x="14842" y="6209"/>
                      </a:lnTo>
                      <a:lnTo>
                        <a:pt x="14894" y="6171"/>
                      </a:lnTo>
                      <a:lnTo>
                        <a:pt x="14946" y="6142"/>
                      </a:lnTo>
                      <a:lnTo>
                        <a:pt x="15007" y="6119"/>
                      </a:lnTo>
                      <a:lnTo>
                        <a:pt x="15074" y="6111"/>
                      </a:lnTo>
                      <a:lnTo>
                        <a:pt x="15074" y="6111"/>
                      </a:lnTo>
                      <a:lnTo>
                        <a:pt x="15142" y="6119"/>
                      </a:lnTo>
                      <a:lnTo>
                        <a:pt x="15201" y="6142"/>
                      </a:lnTo>
                      <a:lnTo>
                        <a:pt x="15261" y="6171"/>
                      </a:lnTo>
                      <a:lnTo>
                        <a:pt x="15306" y="6209"/>
                      </a:lnTo>
                      <a:lnTo>
                        <a:pt x="15344" y="6254"/>
                      </a:lnTo>
                      <a:lnTo>
                        <a:pt x="15373" y="6314"/>
                      </a:lnTo>
                      <a:lnTo>
                        <a:pt x="15396" y="6373"/>
                      </a:lnTo>
                      <a:lnTo>
                        <a:pt x="15403" y="6441"/>
                      </a:lnTo>
                      <a:lnTo>
                        <a:pt x="15403" y="6441"/>
                      </a:lnTo>
                      <a:lnTo>
                        <a:pt x="15396" y="6508"/>
                      </a:lnTo>
                      <a:lnTo>
                        <a:pt x="15373" y="6568"/>
                      </a:lnTo>
                      <a:lnTo>
                        <a:pt x="15344" y="6620"/>
                      </a:lnTo>
                      <a:lnTo>
                        <a:pt x="15306" y="6673"/>
                      </a:lnTo>
                      <a:lnTo>
                        <a:pt x="15261" y="6710"/>
                      </a:lnTo>
                      <a:lnTo>
                        <a:pt x="15201" y="6740"/>
                      </a:lnTo>
                      <a:lnTo>
                        <a:pt x="15142" y="6763"/>
                      </a:lnTo>
                      <a:lnTo>
                        <a:pt x="15074" y="677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1" name="Freeform 14"/>
                <p:cNvSpPr>
                  <a:spLocks noChangeArrowheads="1"/>
                </p:cNvSpPr>
                <p:nvPr/>
              </p:nvSpPr>
              <p:spPr bwMode="auto">
                <a:xfrm>
                  <a:off x="7991475" y="193675"/>
                  <a:ext cx="1274763" cy="1276350"/>
                </a:xfrm>
                <a:custGeom>
                  <a:avLst/>
                  <a:gdLst>
                    <a:gd name="T0" fmla="*/ 1775 w 3543"/>
                    <a:gd name="T1" fmla="*/ 0 h 3545"/>
                    <a:gd name="T2" fmla="*/ 1595 w 3543"/>
                    <a:gd name="T3" fmla="*/ 8 h 3545"/>
                    <a:gd name="T4" fmla="*/ 1415 w 3543"/>
                    <a:gd name="T5" fmla="*/ 38 h 3545"/>
                    <a:gd name="T6" fmla="*/ 1085 w 3543"/>
                    <a:gd name="T7" fmla="*/ 143 h 3545"/>
                    <a:gd name="T8" fmla="*/ 779 w 3543"/>
                    <a:gd name="T9" fmla="*/ 300 h 3545"/>
                    <a:gd name="T10" fmla="*/ 517 w 3543"/>
                    <a:gd name="T11" fmla="*/ 517 h 3545"/>
                    <a:gd name="T12" fmla="*/ 307 w 3543"/>
                    <a:gd name="T13" fmla="*/ 780 h 3545"/>
                    <a:gd name="T14" fmla="*/ 142 w 3543"/>
                    <a:gd name="T15" fmla="*/ 1087 h 3545"/>
                    <a:gd name="T16" fmla="*/ 37 w 3543"/>
                    <a:gd name="T17" fmla="*/ 1416 h 3545"/>
                    <a:gd name="T18" fmla="*/ 7 w 3543"/>
                    <a:gd name="T19" fmla="*/ 1589 h 3545"/>
                    <a:gd name="T20" fmla="*/ 0 w 3543"/>
                    <a:gd name="T21" fmla="*/ 1775 h 3545"/>
                    <a:gd name="T22" fmla="*/ 0 w 3543"/>
                    <a:gd name="T23" fmla="*/ 1865 h 3545"/>
                    <a:gd name="T24" fmla="*/ 22 w 3543"/>
                    <a:gd name="T25" fmla="*/ 2045 h 3545"/>
                    <a:gd name="T26" fmla="*/ 82 w 3543"/>
                    <a:gd name="T27" fmla="*/ 2300 h 3545"/>
                    <a:gd name="T28" fmla="*/ 217 w 3543"/>
                    <a:gd name="T29" fmla="*/ 2614 h 3545"/>
                    <a:gd name="T30" fmla="*/ 404 w 3543"/>
                    <a:gd name="T31" fmla="*/ 2899 h 3545"/>
                    <a:gd name="T32" fmla="*/ 644 w 3543"/>
                    <a:gd name="T33" fmla="*/ 3139 h 3545"/>
                    <a:gd name="T34" fmla="*/ 928 w 3543"/>
                    <a:gd name="T35" fmla="*/ 3333 h 3545"/>
                    <a:gd name="T36" fmla="*/ 1243 w 3543"/>
                    <a:gd name="T37" fmla="*/ 3460 h 3545"/>
                    <a:gd name="T38" fmla="*/ 1505 w 3543"/>
                    <a:gd name="T39" fmla="*/ 3521 h 3545"/>
                    <a:gd name="T40" fmla="*/ 1685 w 3543"/>
                    <a:gd name="T41" fmla="*/ 3544 h 3545"/>
                    <a:gd name="T42" fmla="*/ 1775 w 3543"/>
                    <a:gd name="T43" fmla="*/ 3544 h 3545"/>
                    <a:gd name="T44" fmla="*/ 1955 w 3543"/>
                    <a:gd name="T45" fmla="*/ 3536 h 3545"/>
                    <a:gd name="T46" fmla="*/ 2127 w 3543"/>
                    <a:gd name="T47" fmla="*/ 3505 h 3545"/>
                    <a:gd name="T48" fmla="*/ 2464 w 3543"/>
                    <a:gd name="T49" fmla="*/ 3409 h 3545"/>
                    <a:gd name="T50" fmla="*/ 2763 w 3543"/>
                    <a:gd name="T51" fmla="*/ 3244 h 3545"/>
                    <a:gd name="T52" fmla="*/ 3025 w 3543"/>
                    <a:gd name="T53" fmla="*/ 3027 h 3545"/>
                    <a:gd name="T54" fmla="*/ 3242 w 3543"/>
                    <a:gd name="T55" fmla="*/ 2764 h 3545"/>
                    <a:gd name="T56" fmla="*/ 3407 w 3543"/>
                    <a:gd name="T57" fmla="*/ 2465 h 3545"/>
                    <a:gd name="T58" fmla="*/ 3505 w 3543"/>
                    <a:gd name="T59" fmla="*/ 2128 h 3545"/>
                    <a:gd name="T60" fmla="*/ 3534 w 3543"/>
                    <a:gd name="T61" fmla="*/ 1955 h 3545"/>
                    <a:gd name="T62" fmla="*/ 3542 w 3543"/>
                    <a:gd name="T63" fmla="*/ 1775 h 3545"/>
                    <a:gd name="T64" fmla="*/ 3542 w 3543"/>
                    <a:gd name="T65" fmla="*/ 1679 h 3545"/>
                    <a:gd name="T66" fmla="*/ 3520 w 3543"/>
                    <a:gd name="T67" fmla="*/ 1506 h 3545"/>
                    <a:gd name="T68" fmla="*/ 3467 w 3543"/>
                    <a:gd name="T69" fmla="*/ 1244 h 3545"/>
                    <a:gd name="T70" fmla="*/ 3332 w 3543"/>
                    <a:gd name="T71" fmla="*/ 929 h 3545"/>
                    <a:gd name="T72" fmla="*/ 3138 w 3543"/>
                    <a:gd name="T73" fmla="*/ 645 h 3545"/>
                    <a:gd name="T74" fmla="*/ 2898 w 3543"/>
                    <a:gd name="T75" fmla="*/ 405 h 3545"/>
                    <a:gd name="T76" fmla="*/ 2613 w 3543"/>
                    <a:gd name="T77" fmla="*/ 218 h 3545"/>
                    <a:gd name="T78" fmla="*/ 2298 w 3543"/>
                    <a:gd name="T79" fmla="*/ 83 h 3545"/>
                    <a:gd name="T80" fmla="*/ 2045 w 3543"/>
                    <a:gd name="T81" fmla="*/ 23 h 3545"/>
                    <a:gd name="T82" fmla="*/ 1865 w 3543"/>
                    <a:gd name="T83" fmla="*/ 0 h 3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3543" h="3545">
                      <a:moveTo>
                        <a:pt x="1775" y="0"/>
                      </a:moveTo>
                      <a:lnTo>
                        <a:pt x="1775" y="0"/>
                      </a:lnTo>
                      <a:lnTo>
                        <a:pt x="1685" y="0"/>
                      </a:lnTo>
                      <a:lnTo>
                        <a:pt x="1595" y="8"/>
                      </a:lnTo>
                      <a:lnTo>
                        <a:pt x="1505" y="23"/>
                      </a:lnTo>
                      <a:lnTo>
                        <a:pt x="1415" y="38"/>
                      </a:lnTo>
                      <a:lnTo>
                        <a:pt x="1243" y="83"/>
                      </a:lnTo>
                      <a:lnTo>
                        <a:pt x="1085" y="143"/>
                      </a:lnTo>
                      <a:lnTo>
                        <a:pt x="928" y="218"/>
                      </a:lnTo>
                      <a:lnTo>
                        <a:pt x="779" y="300"/>
                      </a:lnTo>
                      <a:lnTo>
                        <a:pt x="644" y="405"/>
                      </a:lnTo>
                      <a:lnTo>
                        <a:pt x="517" y="517"/>
                      </a:lnTo>
                      <a:lnTo>
                        <a:pt x="404" y="645"/>
                      </a:lnTo>
                      <a:lnTo>
                        <a:pt x="307" y="780"/>
                      </a:lnTo>
                      <a:lnTo>
                        <a:pt x="217" y="929"/>
                      </a:lnTo>
                      <a:lnTo>
                        <a:pt x="142" y="1087"/>
                      </a:lnTo>
                      <a:lnTo>
                        <a:pt x="82" y="1244"/>
                      </a:lnTo>
                      <a:lnTo>
                        <a:pt x="37" y="1416"/>
                      </a:lnTo>
                      <a:lnTo>
                        <a:pt x="22" y="1506"/>
                      </a:lnTo>
                      <a:lnTo>
                        <a:pt x="7" y="1589"/>
                      </a:lnTo>
                      <a:lnTo>
                        <a:pt x="0" y="1679"/>
                      </a:lnTo>
                      <a:lnTo>
                        <a:pt x="0" y="1775"/>
                      </a:lnTo>
                      <a:lnTo>
                        <a:pt x="0" y="1775"/>
                      </a:lnTo>
                      <a:lnTo>
                        <a:pt x="0" y="1865"/>
                      </a:lnTo>
                      <a:lnTo>
                        <a:pt x="7" y="1955"/>
                      </a:lnTo>
                      <a:lnTo>
                        <a:pt x="22" y="2045"/>
                      </a:lnTo>
                      <a:lnTo>
                        <a:pt x="37" y="2128"/>
                      </a:lnTo>
                      <a:lnTo>
                        <a:pt x="82" y="2300"/>
                      </a:lnTo>
                      <a:lnTo>
                        <a:pt x="142" y="2465"/>
                      </a:lnTo>
                      <a:lnTo>
                        <a:pt x="217" y="2614"/>
                      </a:lnTo>
                      <a:lnTo>
                        <a:pt x="307" y="2764"/>
                      </a:lnTo>
                      <a:lnTo>
                        <a:pt x="404" y="2899"/>
                      </a:lnTo>
                      <a:lnTo>
                        <a:pt x="517" y="3027"/>
                      </a:lnTo>
                      <a:lnTo>
                        <a:pt x="644" y="3139"/>
                      </a:lnTo>
                      <a:lnTo>
                        <a:pt x="779" y="3244"/>
                      </a:lnTo>
                      <a:lnTo>
                        <a:pt x="928" y="3333"/>
                      </a:lnTo>
                      <a:lnTo>
                        <a:pt x="1085" y="3409"/>
                      </a:lnTo>
                      <a:lnTo>
                        <a:pt x="1243" y="3460"/>
                      </a:lnTo>
                      <a:lnTo>
                        <a:pt x="1415" y="3505"/>
                      </a:lnTo>
                      <a:lnTo>
                        <a:pt x="1505" y="3521"/>
                      </a:lnTo>
                      <a:lnTo>
                        <a:pt x="1595" y="3536"/>
                      </a:lnTo>
                      <a:lnTo>
                        <a:pt x="1685" y="3544"/>
                      </a:lnTo>
                      <a:lnTo>
                        <a:pt x="1775" y="3544"/>
                      </a:lnTo>
                      <a:lnTo>
                        <a:pt x="1775" y="3544"/>
                      </a:lnTo>
                      <a:lnTo>
                        <a:pt x="1865" y="3544"/>
                      </a:lnTo>
                      <a:lnTo>
                        <a:pt x="1955" y="3536"/>
                      </a:lnTo>
                      <a:lnTo>
                        <a:pt x="2045" y="3521"/>
                      </a:lnTo>
                      <a:lnTo>
                        <a:pt x="2127" y="3505"/>
                      </a:lnTo>
                      <a:lnTo>
                        <a:pt x="2298" y="3460"/>
                      </a:lnTo>
                      <a:lnTo>
                        <a:pt x="2464" y="3409"/>
                      </a:lnTo>
                      <a:lnTo>
                        <a:pt x="2613" y="3333"/>
                      </a:lnTo>
                      <a:lnTo>
                        <a:pt x="2763" y="3244"/>
                      </a:lnTo>
                      <a:lnTo>
                        <a:pt x="2898" y="3139"/>
                      </a:lnTo>
                      <a:lnTo>
                        <a:pt x="3025" y="3027"/>
                      </a:lnTo>
                      <a:lnTo>
                        <a:pt x="3138" y="2899"/>
                      </a:lnTo>
                      <a:lnTo>
                        <a:pt x="3242" y="2764"/>
                      </a:lnTo>
                      <a:lnTo>
                        <a:pt x="3332" y="2614"/>
                      </a:lnTo>
                      <a:lnTo>
                        <a:pt x="3407" y="2465"/>
                      </a:lnTo>
                      <a:lnTo>
                        <a:pt x="3467" y="2300"/>
                      </a:lnTo>
                      <a:lnTo>
                        <a:pt x="3505" y="2128"/>
                      </a:lnTo>
                      <a:lnTo>
                        <a:pt x="3520" y="2045"/>
                      </a:lnTo>
                      <a:lnTo>
                        <a:pt x="3534" y="1955"/>
                      </a:lnTo>
                      <a:lnTo>
                        <a:pt x="3542" y="1865"/>
                      </a:lnTo>
                      <a:lnTo>
                        <a:pt x="3542" y="1775"/>
                      </a:lnTo>
                      <a:lnTo>
                        <a:pt x="3542" y="1775"/>
                      </a:lnTo>
                      <a:lnTo>
                        <a:pt x="3542" y="1679"/>
                      </a:lnTo>
                      <a:lnTo>
                        <a:pt x="3534" y="1589"/>
                      </a:lnTo>
                      <a:lnTo>
                        <a:pt x="3520" y="1506"/>
                      </a:lnTo>
                      <a:lnTo>
                        <a:pt x="3505" y="1416"/>
                      </a:lnTo>
                      <a:lnTo>
                        <a:pt x="3467" y="1244"/>
                      </a:lnTo>
                      <a:lnTo>
                        <a:pt x="3407" y="1087"/>
                      </a:lnTo>
                      <a:lnTo>
                        <a:pt x="3332" y="929"/>
                      </a:lnTo>
                      <a:lnTo>
                        <a:pt x="3242" y="780"/>
                      </a:lnTo>
                      <a:lnTo>
                        <a:pt x="3138" y="645"/>
                      </a:lnTo>
                      <a:lnTo>
                        <a:pt x="3025" y="517"/>
                      </a:lnTo>
                      <a:lnTo>
                        <a:pt x="2898" y="405"/>
                      </a:lnTo>
                      <a:lnTo>
                        <a:pt x="2763" y="300"/>
                      </a:lnTo>
                      <a:lnTo>
                        <a:pt x="2613" y="218"/>
                      </a:lnTo>
                      <a:lnTo>
                        <a:pt x="2464" y="143"/>
                      </a:lnTo>
                      <a:lnTo>
                        <a:pt x="2298" y="83"/>
                      </a:lnTo>
                      <a:lnTo>
                        <a:pt x="2127" y="38"/>
                      </a:lnTo>
                      <a:lnTo>
                        <a:pt x="2045" y="23"/>
                      </a:lnTo>
                      <a:lnTo>
                        <a:pt x="1955" y="8"/>
                      </a:lnTo>
                      <a:lnTo>
                        <a:pt x="1865" y="0"/>
                      </a:lnTo>
                      <a:lnTo>
                        <a:pt x="1775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0" name="Group 49"/>
              <p:cNvGrpSpPr/>
              <p:nvPr userDrawn="1"/>
            </p:nvGrpSpPr>
            <p:grpSpPr>
              <a:xfrm>
                <a:off x="4242210" y="1811357"/>
                <a:ext cx="2041665" cy="114861"/>
                <a:chOff x="800100" y="7088188"/>
                <a:chExt cx="8154988" cy="458787"/>
              </a:xfrm>
              <a:grpFill/>
            </p:grpSpPr>
            <p:sp>
              <p:nvSpPr>
                <p:cNvPr id="51" name="Freeform 24"/>
                <p:cNvSpPr>
                  <a:spLocks noChangeArrowheads="1"/>
                </p:cNvSpPr>
                <p:nvPr/>
              </p:nvSpPr>
              <p:spPr bwMode="auto">
                <a:xfrm>
                  <a:off x="800100" y="7094538"/>
                  <a:ext cx="461963" cy="446087"/>
                </a:xfrm>
                <a:custGeom>
                  <a:avLst/>
                  <a:gdLst>
                    <a:gd name="T0" fmla="*/ 539 w 1282"/>
                    <a:gd name="T1" fmla="*/ 0 h 1237"/>
                    <a:gd name="T2" fmla="*/ 741 w 1282"/>
                    <a:gd name="T3" fmla="*/ 0 h 1237"/>
                    <a:gd name="T4" fmla="*/ 1281 w 1282"/>
                    <a:gd name="T5" fmla="*/ 1236 h 1237"/>
                    <a:gd name="T6" fmla="*/ 1056 w 1282"/>
                    <a:gd name="T7" fmla="*/ 1236 h 1237"/>
                    <a:gd name="T8" fmla="*/ 929 w 1282"/>
                    <a:gd name="T9" fmla="*/ 936 h 1237"/>
                    <a:gd name="T10" fmla="*/ 352 w 1282"/>
                    <a:gd name="T11" fmla="*/ 936 h 1237"/>
                    <a:gd name="T12" fmla="*/ 225 w 1282"/>
                    <a:gd name="T13" fmla="*/ 1236 h 1237"/>
                    <a:gd name="T14" fmla="*/ 0 w 1282"/>
                    <a:gd name="T15" fmla="*/ 1236 h 1237"/>
                    <a:gd name="T16" fmla="*/ 539 w 1282"/>
                    <a:gd name="T17" fmla="*/ 0 h 1237"/>
                    <a:gd name="T18" fmla="*/ 854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54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81" y="1236"/>
                      </a:lnTo>
                      <a:lnTo>
                        <a:pt x="1056" y="1236"/>
                      </a:lnTo>
                      <a:lnTo>
                        <a:pt x="929" y="936"/>
                      </a:lnTo>
                      <a:lnTo>
                        <a:pt x="352" y="936"/>
                      </a:lnTo>
                      <a:lnTo>
                        <a:pt x="225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54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54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2" name="Freeform 25"/>
                <p:cNvSpPr>
                  <a:spLocks noChangeArrowheads="1"/>
                </p:cNvSpPr>
                <p:nvPr/>
              </p:nvSpPr>
              <p:spPr bwMode="auto">
                <a:xfrm>
                  <a:off x="1527175" y="7096125"/>
                  <a:ext cx="358775" cy="442913"/>
                </a:xfrm>
                <a:custGeom>
                  <a:avLst/>
                  <a:gdLst>
                    <a:gd name="T0" fmla="*/ 390 w 997"/>
                    <a:gd name="T1" fmla="*/ 202 h 1229"/>
                    <a:gd name="T2" fmla="*/ 0 w 997"/>
                    <a:gd name="T3" fmla="*/ 202 h 1229"/>
                    <a:gd name="T4" fmla="*/ 0 w 997"/>
                    <a:gd name="T5" fmla="*/ 0 h 1229"/>
                    <a:gd name="T6" fmla="*/ 996 w 997"/>
                    <a:gd name="T7" fmla="*/ 0 h 1229"/>
                    <a:gd name="T8" fmla="*/ 996 w 997"/>
                    <a:gd name="T9" fmla="*/ 202 h 1229"/>
                    <a:gd name="T10" fmla="*/ 607 w 997"/>
                    <a:gd name="T11" fmla="*/ 202 h 1229"/>
                    <a:gd name="T12" fmla="*/ 607 w 997"/>
                    <a:gd name="T13" fmla="*/ 1228 h 1229"/>
                    <a:gd name="T14" fmla="*/ 390 w 997"/>
                    <a:gd name="T15" fmla="*/ 1228 h 1229"/>
                    <a:gd name="T16" fmla="*/ 390 w 997"/>
                    <a:gd name="T17" fmla="*/ 202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97" h="1229">
                      <a:moveTo>
                        <a:pt x="390" y="202"/>
                      </a:moveTo>
                      <a:lnTo>
                        <a:pt x="0" y="202"/>
                      </a:lnTo>
                      <a:lnTo>
                        <a:pt x="0" y="0"/>
                      </a:lnTo>
                      <a:lnTo>
                        <a:pt x="996" y="0"/>
                      </a:lnTo>
                      <a:lnTo>
                        <a:pt x="996" y="202"/>
                      </a:lnTo>
                      <a:lnTo>
                        <a:pt x="607" y="202"/>
                      </a:lnTo>
                      <a:lnTo>
                        <a:pt x="607" y="1228"/>
                      </a:lnTo>
                      <a:lnTo>
                        <a:pt x="390" y="1228"/>
                      </a:lnTo>
                      <a:lnTo>
                        <a:pt x="390" y="202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3" name="Freeform 26"/>
                <p:cNvSpPr>
                  <a:spLocks noChangeArrowheads="1"/>
                </p:cNvSpPr>
                <p:nvPr/>
              </p:nvSpPr>
              <p:spPr bwMode="auto">
                <a:xfrm>
                  <a:off x="1985963" y="7096125"/>
                  <a:ext cx="328612" cy="442913"/>
                </a:xfrm>
                <a:custGeom>
                  <a:avLst/>
                  <a:gdLst>
                    <a:gd name="T0" fmla="*/ 0 w 915"/>
                    <a:gd name="T1" fmla="*/ 0 h 1229"/>
                    <a:gd name="T2" fmla="*/ 906 w 915"/>
                    <a:gd name="T3" fmla="*/ 0 h 1229"/>
                    <a:gd name="T4" fmla="*/ 906 w 915"/>
                    <a:gd name="T5" fmla="*/ 194 h 1229"/>
                    <a:gd name="T6" fmla="*/ 217 w 915"/>
                    <a:gd name="T7" fmla="*/ 194 h 1229"/>
                    <a:gd name="T8" fmla="*/ 217 w 915"/>
                    <a:gd name="T9" fmla="*/ 509 h 1229"/>
                    <a:gd name="T10" fmla="*/ 831 w 915"/>
                    <a:gd name="T11" fmla="*/ 509 h 1229"/>
                    <a:gd name="T12" fmla="*/ 831 w 915"/>
                    <a:gd name="T13" fmla="*/ 703 h 1229"/>
                    <a:gd name="T14" fmla="*/ 217 w 915"/>
                    <a:gd name="T15" fmla="*/ 703 h 1229"/>
                    <a:gd name="T16" fmla="*/ 217 w 915"/>
                    <a:gd name="T17" fmla="*/ 1033 h 1229"/>
                    <a:gd name="T18" fmla="*/ 914 w 915"/>
                    <a:gd name="T19" fmla="*/ 1033 h 1229"/>
                    <a:gd name="T20" fmla="*/ 914 w 915"/>
                    <a:gd name="T21" fmla="*/ 1228 h 1229"/>
                    <a:gd name="T22" fmla="*/ 0 w 915"/>
                    <a:gd name="T23" fmla="*/ 1228 h 1229"/>
                    <a:gd name="T24" fmla="*/ 0 w 915"/>
                    <a:gd name="T25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5" h="1229">
                      <a:moveTo>
                        <a:pt x="0" y="0"/>
                      </a:moveTo>
                      <a:lnTo>
                        <a:pt x="906" y="0"/>
                      </a:lnTo>
                      <a:lnTo>
                        <a:pt x="906" y="194"/>
                      </a:lnTo>
                      <a:lnTo>
                        <a:pt x="217" y="194"/>
                      </a:lnTo>
                      <a:lnTo>
                        <a:pt x="217" y="509"/>
                      </a:lnTo>
                      <a:lnTo>
                        <a:pt x="831" y="509"/>
                      </a:lnTo>
                      <a:lnTo>
                        <a:pt x="831" y="703"/>
                      </a:lnTo>
                      <a:lnTo>
                        <a:pt x="217" y="703"/>
                      </a:lnTo>
                      <a:lnTo>
                        <a:pt x="217" y="1033"/>
                      </a:lnTo>
                      <a:lnTo>
                        <a:pt x="914" y="1033"/>
                      </a:lnTo>
                      <a:lnTo>
                        <a:pt x="914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4" name="Freeform 27"/>
                <p:cNvSpPr>
                  <a:spLocks noChangeArrowheads="1"/>
                </p:cNvSpPr>
                <p:nvPr/>
              </p:nvSpPr>
              <p:spPr bwMode="auto">
                <a:xfrm>
                  <a:off x="2435225" y="7096125"/>
                  <a:ext cx="374650" cy="442913"/>
                </a:xfrm>
                <a:custGeom>
                  <a:avLst/>
                  <a:gdLst>
                    <a:gd name="T0" fmla="*/ 0 w 1042"/>
                    <a:gd name="T1" fmla="*/ 0 h 1229"/>
                    <a:gd name="T2" fmla="*/ 547 w 1042"/>
                    <a:gd name="T3" fmla="*/ 0 h 1229"/>
                    <a:gd name="T4" fmla="*/ 547 w 1042"/>
                    <a:gd name="T5" fmla="*/ 0 h 1229"/>
                    <a:gd name="T6" fmla="*/ 660 w 1042"/>
                    <a:gd name="T7" fmla="*/ 6 h 1229"/>
                    <a:gd name="T8" fmla="*/ 704 w 1042"/>
                    <a:gd name="T9" fmla="*/ 14 h 1229"/>
                    <a:gd name="T10" fmla="*/ 749 w 1042"/>
                    <a:gd name="T11" fmla="*/ 29 h 1229"/>
                    <a:gd name="T12" fmla="*/ 794 w 1042"/>
                    <a:gd name="T13" fmla="*/ 45 h 1229"/>
                    <a:gd name="T14" fmla="*/ 832 w 1042"/>
                    <a:gd name="T15" fmla="*/ 67 h 1229"/>
                    <a:gd name="T16" fmla="*/ 870 w 1042"/>
                    <a:gd name="T17" fmla="*/ 96 h 1229"/>
                    <a:gd name="T18" fmla="*/ 899 w 1042"/>
                    <a:gd name="T19" fmla="*/ 119 h 1229"/>
                    <a:gd name="T20" fmla="*/ 899 w 1042"/>
                    <a:gd name="T21" fmla="*/ 119 h 1229"/>
                    <a:gd name="T22" fmla="*/ 944 w 1042"/>
                    <a:gd name="T23" fmla="*/ 172 h 1229"/>
                    <a:gd name="T24" fmla="*/ 974 w 1042"/>
                    <a:gd name="T25" fmla="*/ 239 h 1229"/>
                    <a:gd name="T26" fmla="*/ 997 w 1042"/>
                    <a:gd name="T27" fmla="*/ 306 h 1229"/>
                    <a:gd name="T28" fmla="*/ 1004 w 1042"/>
                    <a:gd name="T29" fmla="*/ 388 h 1229"/>
                    <a:gd name="T30" fmla="*/ 1004 w 1042"/>
                    <a:gd name="T31" fmla="*/ 388 h 1229"/>
                    <a:gd name="T32" fmla="*/ 1004 w 1042"/>
                    <a:gd name="T33" fmla="*/ 388 h 1229"/>
                    <a:gd name="T34" fmla="*/ 997 w 1042"/>
                    <a:gd name="T35" fmla="*/ 464 h 1229"/>
                    <a:gd name="T36" fmla="*/ 982 w 1042"/>
                    <a:gd name="T37" fmla="*/ 523 h 1229"/>
                    <a:gd name="T38" fmla="*/ 959 w 1042"/>
                    <a:gd name="T39" fmla="*/ 584 h 1229"/>
                    <a:gd name="T40" fmla="*/ 921 w 1042"/>
                    <a:gd name="T41" fmla="*/ 629 h 1229"/>
                    <a:gd name="T42" fmla="*/ 876 w 1042"/>
                    <a:gd name="T43" fmla="*/ 674 h 1229"/>
                    <a:gd name="T44" fmla="*/ 832 w 1042"/>
                    <a:gd name="T45" fmla="*/ 711 h 1229"/>
                    <a:gd name="T46" fmla="*/ 772 w 1042"/>
                    <a:gd name="T47" fmla="*/ 741 h 1229"/>
                    <a:gd name="T48" fmla="*/ 712 w 1042"/>
                    <a:gd name="T49" fmla="*/ 764 h 1229"/>
                    <a:gd name="T50" fmla="*/ 1041 w 1042"/>
                    <a:gd name="T51" fmla="*/ 1228 h 1229"/>
                    <a:gd name="T52" fmla="*/ 787 w 1042"/>
                    <a:gd name="T53" fmla="*/ 1228 h 1229"/>
                    <a:gd name="T54" fmla="*/ 488 w 1042"/>
                    <a:gd name="T55" fmla="*/ 801 h 1229"/>
                    <a:gd name="T56" fmla="*/ 480 w 1042"/>
                    <a:gd name="T57" fmla="*/ 801 h 1229"/>
                    <a:gd name="T58" fmla="*/ 218 w 1042"/>
                    <a:gd name="T59" fmla="*/ 801 h 1229"/>
                    <a:gd name="T60" fmla="*/ 218 w 1042"/>
                    <a:gd name="T61" fmla="*/ 1228 h 1229"/>
                    <a:gd name="T62" fmla="*/ 0 w 1042"/>
                    <a:gd name="T63" fmla="*/ 1228 h 1229"/>
                    <a:gd name="T64" fmla="*/ 0 w 1042"/>
                    <a:gd name="T65" fmla="*/ 0 h 1229"/>
                    <a:gd name="T66" fmla="*/ 533 w 1042"/>
                    <a:gd name="T67" fmla="*/ 606 h 1229"/>
                    <a:gd name="T68" fmla="*/ 533 w 1042"/>
                    <a:gd name="T69" fmla="*/ 606 h 1229"/>
                    <a:gd name="T70" fmla="*/ 584 w 1042"/>
                    <a:gd name="T71" fmla="*/ 606 h 1229"/>
                    <a:gd name="T72" fmla="*/ 637 w 1042"/>
                    <a:gd name="T73" fmla="*/ 591 h 1229"/>
                    <a:gd name="T74" fmla="*/ 682 w 1042"/>
                    <a:gd name="T75" fmla="*/ 576 h 1229"/>
                    <a:gd name="T76" fmla="*/ 712 w 1042"/>
                    <a:gd name="T77" fmla="*/ 553 h 1229"/>
                    <a:gd name="T78" fmla="*/ 742 w 1042"/>
                    <a:gd name="T79" fmla="*/ 523 h 1229"/>
                    <a:gd name="T80" fmla="*/ 764 w 1042"/>
                    <a:gd name="T81" fmla="*/ 486 h 1229"/>
                    <a:gd name="T82" fmla="*/ 780 w 1042"/>
                    <a:gd name="T83" fmla="*/ 449 h 1229"/>
                    <a:gd name="T84" fmla="*/ 787 w 1042"/>
                    <a:gd name="T85" fmla="*/ 404 h 1229"/>
                    <a:gd name="T86" fmla="*/ 787 w 1042"/>
                    <a:gd name="T87" fmla="*/ 396 h 1229"/>
                    <a:gd name="T88" fmla="*/ 787 w 1042"/>
                    <a:gd name="T89" fmla="*/ 396 h 1229"/>
                    <a:gd name="T90" fmla="*/ 780 w 1042"/>
                    <a:gd name="T91" fmla="*/ 351 h 1229"/>
                    <a:gd name="T92" fmla="*/ 764 w 1042"/>
                    <a:gd name="T93" fmla="*/ 314 h 1229"/>
                    <a:gd name="T94" fmla="*/ 742 w 1042"/>
                    <a:gd name="T95" fmla="*/ 276 h 1229"/>
                    <a:gd name="T96" fmla="*/ 719 w 1042"/>
                    <a:gd name="T97" fmla="*/ 247 h 1229"/>
                    <a:gd name="T98" fmla="*/ 682 w 1042"/>
                    <a:gd name="T99" fmla="*/ 224 h 1229"/>
                    <a:gd name="T100" fmla="*/ 637 w 1042"/>
                    <a:gd name="T101" fmla="*/ 209 h 1229"/>
                    <a:gd name="T102" fmla="*/ 584 w 1042"/>
                    <a:gd name="T103" fmla="*/ 194 h 1229"/>
                    <a:gd name="T104" fmla="*/ 533 w 1042"/>
                    <a:gd name="T105" fmla="*/ 194 h 1229"/>
                    <a:gd name="T106" fmla="*/ 218 w 1042"/>
                    <a:gd name="T107" fmla="*/ 194 h 1229"/>
                    <a:gd name="T108" fmla="*/ 218 w 1042"/>
                    <a:gd name="T109" fmla="*/ 606 h 1229"/>
                    <a:gd name="T110" fmla="*/ 533 w 1042"/>
                    <a:gd name="T111" fmla="*/ 606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042" h="1229">
                      <a:moveTo>
                        <a:pt x="0" y="0"/>
                      </a:moveTo>
                      <a:lnTo>
                        <a:pt x="547" y="0"/>
                      </a:lnTo>
                      <a:lnTo>
                        <a:pt x="547" y="0"/>
                      </a:lnTo>
                      <a:lnTo>
                        <a:pt x="660" y="6"/>
                      </a:lnTo>
                      <a:lnTo>
                        <a:pt x="704" y="14"/>
                      </a:lnTo>
                      <a:lnTo>
                        <a:pt x="749" y="29"/>
                      </a:lnTo>
                      <a:lnTo>
                        <a:pt x="794" y="45"/>
                      </a:lnTo>
                      <a:lnTo>
                        <a:pt x="832" y="67"/>
                      </a:lnTo>
                      <a:lnTo>
                        <a:pt x="870" y="96"/>
                      </a:lnTo>
                      <a:lnTo>
                        <a:pt x="899" y="119"/>
                      </a:lnTo>
                      <a:lnTo>
                        <a:pt x="899" y="119"/>
                      </a:lnTo>
                      <a:lnTo>
                        <a:pt x="944" y="172"/>
                      </a:lnTo>
                      <a:lnTo>
                        <a:pt x="974" y="239"/>
                      </a:lnTo>
                      <a:lnTo>
                        <a:pt x="997" y="306"/>
                      </a:lnTo>
                      <a:lnTo>
                        <a:pt x="1004" y="388"/>
                      </a:lnTo>
                      <a:lnTo>
                        <a:pt x="1004" y="388"/>
                      </a:lnTo>
                      <a:lnTo>
                        <a:pt x="1004" y="388"/>
                      </a:lnTo>
                      <a:lnTo>
                        <a:pt x="997" y="464"/>
                      </a:lnTo>
                      <a:lnTo>
                        <a:pt x="982" y="523"/>
                      </a:lnTo>
                      <a:lnTo>
                        <a:pt x="959" y="584"/>
                      </a:lnTo>
                      <a:lnTo>
                        <a:pt x="921" y="629"/>
                      </a:lnTo>
                      <a:lnTo>
                        <a:pt x="876" y="674"/>
                      </a:lnTo>
                      <a:lnTo>
                        <a:pt x="832" y="711"/>
                      </a:lnTo>
                      <a:lnTo>
                        <a:pt x="772" y="741"/>
                      </a:lnTo>
                      <a:lnTo>
                        <a:pt x="712" y="764"/>
                      </a:lnTo>
                      <a:lnTo>
                        <a:pt x="1041" y="1228"/>
                      </a:lnTo>
                      <a:lnTo>
                        <a:pt x="787" y="1228"/>
                      </a:lnTo>
                      <a:lnTo>
                        <a:pt x="488" y="801"/>
                      </a:lnTo>
                      <a:lnTo>
                        <a:pt x="480" y="801"/>
                      </a:lnTo>
                      <a:lnTo>
                        <a:pt x="218" y="801"/>
                      </a:lnTo>
                      <a:lnTo>
                        <a:pt x="21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533" y="606"/>
                      </a:moveTo>
                      <a:lnTo>
                        <a:pt x="533" y="606"/>
                      </a:lnTo>
                      <a:lnTo>
                        <a:pt x="584" y="606"/>
                      </a:lnTo>
                      <a:lnTo>
                        <a:pt x="637" y="591"/>
                      </a:lnTo>
                      <a:lnTo>
                        <a:pt x="682" y="576"/>
                      </a:lnTo>
                      <a:lnTo>
                        <a:pt x="712" y="553"/>
                      </a:lnTo>
                      <a:lnTo>
                        <a:pt x="742" y="523"/>
                      </a:lnTo>
                      <a:lnTo>
                        <a:pt x="764" y="486"/>
                      </a:lnTo>
                      <a:lnTo>
                        <a:pt x="780" y="449"/>
                      </a:lnTo>
                      <a:lnTo>
                        <a:pt x="787" y="404"/>
                      </a:lnTo>
                      <a:lnTo>
                        <a:pt x="787" y="396"/>
                      </a:lnTo>
                      <a:lnTo>
                        <a:pt x="787" y="396"/>
                      </a:lnTo>
                      <a:lnTo>
                        <a:pt x="780" y="351"/>
                      </a:lnTo>
                      <a:lnTo>
                        <a:pt x="764" y="314"/>
                      </a:lnTo>
                      <a:lnTo>
                        <a:pt x="742" y="276"/>
                      </a:lnTo>
                      <a:lnTo>
                        <a:pt x="719" y="247"/>
                      </a:lnTo>
                      <a:lnTo>
                        <a:pt x="682" y="224"/>
                      </a:lnTo>
                      <a:lnTo>
                        <a:pt x="637" y="209"/>
                      </a:lnTo>
                      <a:lnTo>
                        <a:pt x="584" y="194"/>
                      </a:lnTo>
                      <a:lnTo>
                        <a:pt x="533" y="194"/>
                      </a:lnTo>
                      <a:lnTo>
                        <a:pt x="218" y="194"/>
                      </a:lnTo>
                      <a:lnTo>
                        <a:pt x="218" y="606"/>
                      </a:lnTo>
                      <a:lnTo>
                        <a:pt x="533" y="60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" name="Freeform 28"/>
                <p:cNvSpPr>
                  <a:spLocks noChangeArrowheads="1"/>
                </p:cNvSpPr>
                <p:nvPr/>
              </p:nvSpPr>
              <p:spPr bwMode="auto">
                <a:xfrm>
                  <a:off x="2890838" y="7094538"/>
                  <a:ext cx="461962" cy="446087"/>
                </a:xfrm>
                <a:custGeom>
                  <a:avLst/>
                  <a:gdLst>
                    <a:gd name="T0" fmla="*/ 539 w 1282"/>
                    <a:gd name="T1" fmla="*/ 0 h 1237"/>
                    <a:gd name="T2" fmla="*/ 742 w 1282"/>
                    <a:gd name="T3" fmla="*/ 0 h 1237"/>
                    <a:gd name="T4" fmla="*/ 1281 w 1282"/>
                    <a:gd name="T5" fmla="*/ 1236 h 1237"/>
                    <a:gd name="T6" fmla="*/ 1048 w 1282"/>
                    <a:gd name="T7" fmla="*/ 1236 h 1237"/>
                    <a:gd name="T8" fmla="*/ 929 w 1282"/>
                    <a:gd name="T9" fmla="*/ 936 h 1237"/>
                    <a:gd name="T10" fmla="*/ 345 w 1282"/>
                    <a:gd name="T11" fmla="*/ 936 h 1237"/>
                    <a:gd name="T12" fmla="*/ 217 w 1282"/>
                    <a:gd name="T13" fmla="*/ 1236 h 1237"/>
                    <a:gd name="T14" fmla="*/ 0 w 1282"/>
                    <a:gd name="T15" fmla="*/ 1236 h 1237"/>
                    <a:gd name="T16" fmla="*/ 539 w 1282"/>
                    <a:gd name="T17" fmla="*/ 0 h 1237"/>
                    <a:gd name="T18" fmla="*/ 846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46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39" y="0"/>
                      </a:moveTo>
                      <a:lnTo>
                        <a:pt x="742" y="0"/>
                      </a:lnTo>
                      <a:lnTo>
                        <a:pt x="1281" y="1236"/>
                      </a:lnTo>
                      <a:lnTo>
                        <a:pt x="1048" y="1236"/>
                      </a:lnTo>
                      <a:lnTo>
                        <a:pt x="929" y="936"/>
                      </a:lnTo>
                      <a:lnTo>
                        <a:pt x="345" y="936"/>
                      </a:lnTo>
                      <a:lnTo>
                        <a:pt x="217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6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46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6" name="Freeform 29"/>
                <p:cNvSpPr>
                  <a:spLocks noChangeArrowheads="1"/>
                </p:cNvSpPr>
                <p:nvPr/>
              </p:nvSpPr>
              <p:spPr bwMode="auto">
                <a:xfrm>
                  <a:off x="3449638" y="7096125"/>
                  <a:ext cx="400050" cy="442913"/>
                </a:xfrm>
                <a:custGeom>
                  <a:avLst/>
                  <a:gdLst>
                    <a:gd name="T0" fmla="*/ 0 w 1110"/>
                    <a:gd name="T1" fmla="*/ 0 h 1229"/>
                    <a:gd name="T2" fmla="*/ 458 w 1110"/>
                    <a:gd name="T3" fmla="*/ 0 h 1229"/>
                    <a:gd name="T4" fmla="*/ 458 w 1110"/>
                    <a:gd name="T5" fmla="*/ 0 h 1229"/>
                    <a:gd name="T6" fmla="*/ 525 w 1110"/>
                    <a:gd name="T7" fmla="*/ 0 h 1229"/>
                    <a:gd name="T8" fmla="*/ 592 w 1110"/>
                    <a:gd name="T9" fmla="*/ 6 h 1229"/>
                    <a:gd name="T10" fmla="*/ 660 w 1110"/>
                    <a:gd name="T11" fmla="*/ 22 h 1229"/>
                    <a:gd name="T12" fmla="*/ 719 w 1110"/>
                    <a:gd name="T13" fmla="*/ 45 h 1229"/>
                    <a:gd name="T14" fmla="*/ 779 w 1110"/>
                    <a:gd name="T15" fmla="*/ 67 h 1229"/>
                    <a:gd name="T16" fmla="*/ 832 w 1110"/>
                    <a:gd name="T17" fmla="*/ 96 h 1229"/>
                    <a:gd name="T18" fmla="*/ 884 w 1110"/>
                    <a:gd name="T19" fmla="*/ 134 h 1229"/>
                    <a:gd name="T20" fmla="*/ 929 w 1110"/>
                    <a:gd name="T21" fmla="*/ 172 h 1229"/>
                    <a:gd name="T22" fmla="*/ 966 w 1110"/>
                    <a:gd name="T23" fmla="*/ 216 h 1229"/>
                    <a:gd name="T24" fmla="*/ 1004 w 1110"/>
                    <a:gd name="T25" fmla="*/ 261 h 1229"/>
                    <a:gd name="T26" fmla="*/ 1034 w 1110"/>
                    <a:gd name="T27" fmla="*/ 314 h 1229"/>
                    <a:gd name="T28" fmla="*/ 1064 w 1110"/>
                    <a:gd name="T29" fmla="*/ 366 h 1229"/>
                    <a:gd name="T30" fmla="*/ 1079 w 1110"/>
                    <a:gd name="T31" fmla="*/ 426 h 1229"/>
                    <a:gd name="T32" fmla="*/ 1093 w 1110"/>
                    <a:gd name="T33" fmla="*/ 486 h 1229"/>
                    <a:gd name="T34" fmla="*/ 1109 w 1110"/>
                    <a:gd name="T35" fmla="*/ 546 h 1229"/>
                    <a:gd name="T36" fmla="*/ 1109 w 1110"/>
                    <a:gd name="T37" fmla="*/ 606 h 1229"/>
                    <a:gd name="T38" fmla="*/ 1109 w 1110"/>
                    <a:gd name="T39" fmla="*/ 613 h 1229"/>
                    <a:gd name="T40" fmla="*/ 1109 w 1110"/>
                    <a:gd name="T41" fmla="*/ 613 h 1229"/>
                    <a:gd name="T42" fmla="*/ 1109 w 1110"/>
                    <a:gd name="T43" fmla="*/ 674 h 1229"/>
                    <a:gd name="T44" fmla="*/ 1093 w 1110"/>
                    <a:gd name="T45" fmla="*/ 741 h 1229"/>
                    <a:gd name="T46" fmla="*/ 1079 w 1110"/>
                    <a:gd name="T47" fmla="*/ 793 h 1229"/>
                    <a:gd name="T48" fmla="*/ 1064 w 1110"/>
                    <a:gd name="T49" fmla="*/ 853 h 1229"/>
                    <a:gd name="T50" fmla="*/ 1034 w 1110"/>
                    <a:gd name="T51" fmla="*/ 905 h 1229"/>
                    <a:gd name="T52" fmla="*/ 1004 w 1110"/>
                    <a:gd name="T53" fmla="*/ 958 h 1229"/>
                    <a:gd name="T54" fmla="*/ 966 w 1110"/>
                    <a:gd name="T55" fmla="*/ 1003 h 1229"/>
                    <a:gd name="T56" fmla="*/ 929 w 1110"/>
                    <a:gd name="T57" fmla="*/ 1048 h 1229"/>
                    <a:gd name="T58" fmla="*/ 884 w 1110"/>
                    <a:gd name="T59" fmla="*/ 1085 h 1229"/>
                    <a:gd name="T60" fmla="*/ 832 w 1110"/>
                    <a:gd name="T61" fmla="*/ 1123 h 1229"/>
                    <a:gd name="T62" fmla="*/ 779 w 1110"/>
                    <a:gd name="T63" fmla="*/ 1152 h 1229"/>
                    <a:gd name="T64" fmla="*/ 719 w 1110"/>
                    <a:gd name="T65" fmla="*/ 1175 h 1229"/>
                    <a:gd name="T66" fmla="*/ 660 w 1110"/>
                    <a:gd name="T67" fmla="*/ 1197 h 1229"/>
                    <a:gd name="T68" fmla="*/ 592 w 1110"/>
                    <a:gd name="T69" fmla="*/ 1213 h 1229"/>
                    <a:gd name="T70" fmla="*/ 525 w 1110"/>
                    <a:gd name="T71" fmla="*/ 1220 h 1229"/>
                    <a:gd name="T72" fmla="*/ 458 w 1110"/>
                    <a:gd name="T73" fmla="*/ 1228 h 1229"/>
                    <a:gd name="T74" fmla="*/ 0 w 1110"/>
                    <a:gd name="T75" fmla="*/ 1228 h 1229"/>
                    <a:gd name="T76" fmla="*/ 0 w 1110"/>
                    <a:gd name="T77" fmla="*/ 0 h 1229"/>
                    <a:gd name="T78" fmla="*/ 458 w 1110"/>
                    <a:gd name="T79" fmla="*/ 1033 h 1229"/>
                    <a:gd name="T80" fmla="*/ 458 w 1110"/>
                    <a:gd name="T81" fmla="*/ 1033 h 1229"/>
                    <a:gd name="T82" fmla="*/ 547 w 1110"/>
                    <a:gd name="T83" fmla="*/ 1017 h 1229"/>
                    <a:gd name="T84" fmla="*/ 629 w 1110"/>
                    <a:gd name="T85" fmla="*/ 995 h 1229"/>
                    <a:gd name="T86" fmla="*/ 705 w 1110"/>
                    <a:gd name="T87" fmla="*/ 958 h 1229"/>
                    <a:gd name="T88" fmla="*/ 764 w 1110"/>
                    <a:gd name="T89" fmla="*/ 913 h 1229"/>
                    <a:gd name="T90" fmla="*/ 817 w 1110"/>
                    <a:gd name="T91" fmla="*/ 853 h 1229"/>
                    <a:gd name="T92" fmla="*/ 854 w 1110"/>
                    <a:gd name="T93" fmla="*/ 778 h 1229"/>
                    <a:gd name="T94" fmla="*/ 877 w 1110"/>
                    <a:gd name="T95" fmla="*/ 703 h 1229"/>
                    <a:gd name="T96" fmla="*/ 884 w 1110"/>
                    <a:gd name="T97" fmla="*/ 613 h 1229"/>
                    <a:gd name="T98" fmla="*/ 884 w 1110"/>
                    <a:gd name="T99" fmla="*/ 613 h 1229"/>
                    <a:gd name="T100" fmla="*/ 884 w 1110"/>
                    <a:gd name="T101" fmla="*/ 613 h 1229"/>
                    <a:gd name="T102" fmla="*/ 877 w 1110"/>
                    <a:gd name="T103" fmla="*/ 523 h 1229"/>
                    <a:gd name="T104" fmla="*/ 854 w 1110"/>
                    <a:gd name="T105" fmla="*/ 449 h 1229"/>
                    <a:gd name="T106" fmla="*/ 817 w 1110"/>
                    <a:gd name="T107" fmla="*/ 374 h 1229"/>
                    <a:gd name="T108" fmla="*/ 764 w 1110"/>
                    <a:gd name="T109" fmla="*/ 314 h 1229"/>
                    <a:gd name="T110" fmla="*/ 705 w 1110"/>
                    <a:gd name="T111" fmla="*/ 261 h 1229"/>
                    <a:gd name="T112" fmla="*/ 629 w 1110"/>
                    <a:gd name="T113" fmla="*/ 224 h 1229"/>
                    <a:gd name="T114" fmla="*/ 547 w 1110"/>
                    <a:gd name="T115" fmla="*/ 202 h 1229"/>
                    <a:gd name="T116" fmla="*/ 458 w 1110"/>
                    <a:gd name="T117" fmla="*/ 194 h 1229"/>
                    <a:gd name="T118" fmla="*/ 217 w 1110"/>
                    <a:gd name="T119" fmla="*/ 194 h 1229"/>
                    <a:gd name="T120" fmla="*/ 217 w 1110"/>
                    <a:gd name="T121" fmla="*/ 1033 h 1229"/>
                    <a:gd name="T122" fmla="*/ 458 w 1110"/>
                    <a:gd name="T123" fmla="*/ 1033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110" h="1229">
                      <a:moveTo>
                        <a:pt x="0" y="0"/>
                      </a:moveTo>
                      <a:lnTo>
                        <a:pt x="458" y="0"/>
                      </a:lnTo>
                      <a:lnTo>
                        <a:pt x="458" y="0"/>
                      </a:lnTo>
                      <a:lnTo>
                        <a:pt x="525" y="0"/>
                      </a:lnTo>
                      <a:lnTo>
                        <a:pt x="592" y="6"/>
                      </a:lnTo>
                      <a:lnTo>
                        <a:pt x="660" y="22"/>
                      </a:lnTo>
                      <a:lnTo>
                        <a:pt x="719" y="45"/>
                      </a:lnTo>
                      <a:lnTo>
                        <a:pt x="779" y="67"/>
                      </a:lnTo>
                      <a:lnTo>
                        <a:pt x="832" y="96"/>
                      </a:lnTo>
                      <a:lnTo>
                        <a:pt x="884" y="134"/>
                      </a:lnTo>
                      <a:lnTo>
                        <a:pt x="929" y="172"/>
                      </a:lnTo>
                      <a:lnTo>
                        <a:pt x="966" y="216"/>
                      </a:lnTo>
                      <a:lnTo>
                        <a:pt x="1004" y="261"/>
                      </a:lnTo>
                      <a:lnTo>
                        <a:pt x="1034" y="314"/>
                      </a:lnTo>
                      <a:lnTo>
                        <a:pt x="1064" y="366"/>
                      </a:lnTo>
                      <a:lnTo>
                        <a:pt x="1079" y="426"/>
                      </a:lnTo>
                      <a:lnTo>
                        <a:pt x="1093" y="486"/>
                      </a:lnTo>
                      <a:lnTo>
                        <a:pt x="1109" y="546"/>
                      </a:lnTo>
                      <a:lnTo>
                        <a:pt x="1109" y="606"/>
                      </a:lnTo>
                      <a:lnTo>
                        <a:pt x="1109" y="613"/>
                      </a:lnTo>
                      <a:lnTo>
                        <a:pt x="1109" y="613"/>
                      </a:lnTo>
                      <a:lnTo>
                        <a:pt x="1109" y="674"/>
                      </a:lnTo>
                      <a:lnTo>
                        <a:pt x="1093" y="741"/>
                      </a:lnTo>
                      <a:lnTo>
                        <a:pt x="1079" y="793"/>
                      </a:lnTo>
                      <a:lnTo>
                        <a:pt x="1064" y="853"/>
                      </a:lnTo>
                      <a:lnTo>
                        <a:pt x="1034" y="905"/>
                      </a:lnTo>
                      <a:lnTo>
                        <a:pt x="1004" y="958"/>
                      </a:lnTo>
                      <a:lnTo>
                        <a:pt x="966" y="1003"/>
                      </a:lnTo>
                      <a:lnTo>
                        <a:pt x="929" y="1048"/>
                      </a:lnTo>
                      <a:lnTo>
                        <a:pt x="884" y="1085"/>
                      </a:lnTo>
                      <a:lnTo>
                        <a:pt x="832" y="1123"/>
                      </a:lnTo>
                      <a:lnTo>
                        <a:pt x="779" y="1152"/>
                      </a:lnTo>
                      <a:lnTo>
                        <a:pt x="719" y="1175"/>
                      </a:lnTo>
                      <a:lnTo>
                        <a:pt x="660" y="1197"/>
                      </a:lnTo>
                      <a:lnTo>
                        <a:pt x="592" y="1213"/>
                      </a:lnTo>
                      <a:lnTo>
                        <a:pt x="525" y="1220"/>
                      </a:lnTo>
                      <a:lnTo>
                        <a:pt x="45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458" y="1033"/>
                      </a:moveTo>
                      <a:lnTo>
                        <a:pt x="458" y="1033"/>
                      </a:lnTo>
                      <a:lnTo>
                        <a:pt x="547" y="1017"/>
                      </a:lnTo>
                      <a:lnTo>
                        <a:pt x="629" y="995"/>
                      </a:lnTo>
                      <a:lnTo>
                        <a:pt x="705" y="958"/>
                      </a:lnTo>
                      <a:lnTo>
                        <a:pt x="764" y="913"/>
                      </a:lnTo>
                      <a:lnTo>
                        <a:pt x="817" y="853"/>
                      </a:lnTo>
                      <a:lnTo>
                        <a:pt x="854" y="778"/>
                      </a:lnTo>
                      <a:lnTo>
                        <a:pt x="877" y="703"/>
                      </a:lnTo>
                      <a:lnTo>
                        <a:pt x="884" y="613"/>
                      </a:lnTo>
                      <a:lnTo>
                        <a:pt x="884" y="613"/>
                      </a:lnTo>
                      <a:lnTo>
                        <a:pt x="884" y="613"/>
                      </a:lnTo>
                      <a:lnTo>
                        <a:pt x="877" y="523"/>
                      </a:lnTo>
                      <a:lnTo>
                        <a:pt x="854" y="449"/>
                      </a:lnTo>
                      <a:lnTo>
                        <a:pt x="817" y="374"/>
                      </a:lnTo>
                      <a:lnTo>
                        <a:pt x="764" y="314"/>
                      </a:lnTo>
                      <a:lnTo>
                        <a:pt x="705" y="261"/>
                      </a:lnTo>
                      <a:lnTo>
                        <a:pt x="629" y="224"/>
                      </a:lnTo>
                      <a:lnTo>
                        <a:pt x="547" y="202"/>
                      </a:lnTo>
                      <a:lnTo>
                        <a:pt x="458" y="194"/>
                      </a:lnTo>
                      <a:lnTo>
                        <a:pt x="217" y="194"/>
                      </a:lnTo>
                      <a:lnTo>
                        <a:pt x="217" y="1033"/>
                      </a:lnTo>
                      <a:lnTo>
                        <a:pt x="458" y="10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7" name="Freeform 30"/>
                <p:cNvSpPr>
                  <a:spLocks noChangeArrowheads="1"/>
                </p:cNvSpPr>
                <p:nvPr/>
              </p:nvSpPr>
              <p:spPr bwMode="auto">
                <a:xfrm>
                  <a:off x="3902075" y="7094538"/>
                  <a:ext cx="460375" cy="446087"/>
                </a:xfrm>
                <a:custGeom>
                  <a:avLst/>
                  <a:gdLst>
                    <a:gd name="T0" fmla="*/ 539 w 1281"/>
                    <a:gd name="T1" fmla="*/ 0 h 1237"/>
                    <a:gd name="T2" fmla="*/ 741 w 1281"/>
                    <a:gd name="T3" fmla="*/ 0 h 1237"/>
                    <a:gd name="T4" fmla="*/ 1280 w 1281"/>
                    <a:gd name="T5" fmla="*/ 1236 h 1237"/>
                    <a:gd name="T6" fmla="*/ 1048 w 1281"/>
                    <a:gd name="T7" fmla="*/ 1236 h 1237"/>
                    <a:gd name="T8" fmla="*/ 928 w 1281"/>
                    <a:gd name="T9" fmla="*/ 936 h 1237"/>
                    <a:gd name="T10" fmla="*/ 344 w 1281"/>
                    <a:gd name="T11" fmla="*/ 936 h 1237"/>
                    <a:gd name="T12" fmla="*/ 216 w 1281"/>
                    <a:gd name="T13" fmla="*/ 1236 h 1237"/>
                    <a:gd name="T14" fmla="*/ 0 w 1281"/>
                    <a:gd name="T15" fmla="*/ 1236 h 1237"/>
                    <a:gd name="T16" fmla="*/ 539 w 1281"/>
                    <a:gd name="T17" fmla="*/ 0 h 1237"/>
                    <a:gd name="T18" fmla="*/ 845 w 1281"/>
                    <a:gd name="T19" fmla="*/ 749 h 1237"/>
                    <a:gd name="T20" fmla="*/ 636 w 1281"/>
                    <a:gd name="T21" fmla="*/ 255 h 1237"/>
                    <a:gd name="T22" fmla="*/ 426 w 1281"/>
                    <a:gd name="T23" fmla="*/ 749 h 1237"/>
                    <a:gd name="T24" fmla="*/ 845 w 1281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1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80" y="1236"/>
                      </a:lnTo>
                      <a:lnTo>
                        <a:pt x="1048" y="1236"/>
                      </a:lnTo>
                      <a:lnTo>
                        <a:pt x="928" y="936"/>
                      </a:lnTo>
                      <a:lnTo>
                        <a:pt x="344" y="936"/>
                      </a:lnTo>
                      <a:lnTo>
                        <a:pt x="216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5" y="749"/>
                      </a:moveTo>
                      <a:lnTo>
                        <a:pt x="636" y="255"/>
                      </a:lnTo>
                      <a:lnTo>
                        <a:pt x="426" y="749"/>
                      </a:lnTo>
                      <a:lnTo>
                        <a:pt x="845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8" name="Freeform 31"/>
                <p:cNvSpPr>
                  <a:spLocks noChangeArrowheads="1"/>
                </p:cNvSpPr>
                <p:nvPr/>
              </p:nvSpPr>
              <p:spPr bwMode="auto">
                <a:xfrm>
                  <a:off x="4375150" y="7096125"/>
                  <a:ext cx="358775" cy="442913"/>
                </a:xfrm>
                <a:custGeom>
                  <a:avLst/>
                  <a:gdLst>
                    <a:gd name="T0" fmla="*/ 389 w 997"/>
                    <a:gd name="T1" fmla="*/ 202 h 1229"/>
                    <a:gd name="T2" fmla="*/ 0 w 997"/>
                    <a:gd name="T3" fmla="*/ 202 h 1229"/>
                    <a:gd name="T4" fmla="*/ 0 w 997"/>
                    <a:gd name="T5" fmla="*/ 0 h 1229"/>
                    <a:gd name="T6" fmla="*/ 996 w 997"/>
                    <a:gd name="T7" fmla="*/ 0 h 1229"/>
                    <a:gd name="T8" fmla="*/ 996 w 997"/>
                    <a:gd name="T9" fmla="*/ 202 h 1229"/>
                    <a:gd name="T10" fmla="*/ 607 w 997"/>
                    <a:gd name="T11" fmla="*/ 202 h 1229"/>
                    <a:gd name="T12" fmla="*/ 607 w 997"/>
                    <a:gd name="T13" fmla="*/ 1228 h 1229"/>
                    <a:gd name="T14" fmla="*/ 389 w 997"/>
                    <a:gd name="T15" fmla="*/ 1228 h 1229"/>
                    <a:gd name="T16" fmla="*/ 389 w 997"/>
                    <a:gd name="T17" fmla="*/ 202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97" h="1229">
                      <a:moveTo>
                        <a:pt x="389" y="202"/>
                      </a:moveTo>
                      <a:lnTo>
                        <a:pt x="0" y="202"/>
                      </a:lnTo>
                      <a:lnTo>
                        <a:pt x="0" y="0"/>
                      </a:lnTo>
                      <a:lnTo>
                        <a:pt x="996" y="0"/>
                      </a:lnTo>
                      <a:lnTo>
                        <a:pt x="996" y="202"/>
                      </a:lnTo>
                      <a:lnTo>
                        <a:pt x="607" y="202"/>
                      </a:lnTo>
                      <a:lnTo>
                        <a:pt x="607" y="1228"/>
                      </a:lnTo>
                      <a:lnTo>
                        <a:pt x="389" y="1228"/>
                      </a:lnTo>
                      <a:lnTo>
                        <a:pt x="389" y="202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9" name="Freeform 32"/>
                <p:cNvSpPr>
                  <a:spLocks noChangeArrowheads="1"/>
                </p:cNvSpPr>
                <p:nvPr/>
              </p:nvSpPr>
              <p:spPr bwMode="auto">
                <a:xfrm>
                  <a:off x="4746625" y="7094538"/>
                  <a:ext cx="460375" cy="446087"/>
                </a:xfrm>
                <a:custGeom>
                  <a:avLst/>
                  <a:gdLst>
                    <a:gd name="T0" fmla="*/ 539 w 1280"/>
                    <a:gd name="T1" fmla="*/ 0 h 1237"/>
                    <a:gd name="T2" fmla="*/ 741 w 1280"/>
                    <a:gd name="T3" fmla="*/ 0 h 1237"/>
                    <a:gd name="T4" fmla="*/ 1279 w 1280"/>
                    <a:gd name="T5" fmla="*/ 1236 h 1237"/>
                    <a:gd name="T6" fmla="*/ 1047 w 1280"/>
                    <a:gd name="T7" fmla="*/ 1236 h 1237"/>
                    <a:gd name="T8" fmla="*/ 927 w 1280"/>
                    <a:gd name="T9" fmla="*/ 936 h 1237"/>
                    <a:gd name="T10" fmla="*/ 344 w 1280"/>
                    <a:gd name="T11" fmla="*/ 936 h 1237"/>
                    <a:gd name="T12" fmla="*/ 217 w 1280"/>
                    <a:gd name="T13" fmla="*/ 1236 h 1237"/>
                    <a:gd name="T14" fmla="*/ 0 w 1280"/>
                    <a:gd name="T15" fmla="*/ 1236 h 1237"/>
                    <a:gd name="T16" fmla="*/ 539 w 1280"/>
                    <a:gd name="T17" fmla="*/ 0 h 1237"/>
                    <a:gd name="T18" fmla="*/ 845 w 1280"/>
                    <a:gd name="T19" fmla="*/ 749 h 1237"/>
                    <a:gd name="T20" fmla="*/ 636 w 1280"/>
                    <a:gd name="T21" fmla="*/ 255 h 1237"/>
                    <a:gd name="T22" fmla="*/ 426 w 1280"/>
                    <a:gd name="T23" fmla="*/ 749 h 1237"/>
                    <a:gd name="T24" fmla="*/ 845 w 1280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0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79" y="1236"/>
                      </a:lnTo>
                      <a:lnTo>
                        <a:pt x="1047" y="1236"/>
                      </a:lnTo>
                      <a:lnTo>
                        <a:pt x="927" y="936"/>
                      </a:lnTo>
                      <a:lnTo>
                        <a:pt x="344" y="936"/>
                      </a:lnTo>
                      <a:lnTo>
                        <a:pt x="217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5" y="749"/>
                      </a:moveTo>
                      <a:lnTo>
                        <a:pt x="636" y="255"/>
                      </a:lnTo>
                      <a:lnTo>
                        <a:pt x="426" y="749"/>
                      </a:lnTo>
                      <a:lnTo>
                        <a:pt x="845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0" name="Freeform 33"/>
                <p:cNvSpPr>
                  <a:spLocks noChangeArrowheads="1"/>
                </p:cNvSpPr>
                <p:nvPr/>
              </p:nvSpPr>
              <p:spPr bwMode="auto">
                <a:xfrm>
                  <a:off x="5484813" y="7088188"/>
                  <a:ext cx="404812" cy="458787"/>
                </a:xfrm>
                <a:custGeom>
                  <a:avLst/>
                  <a:gdLst>
                    <a:gd name="T0" fmla="*/ 0 w 1125"/>
                    <a:gd name="T1" fmla="*/ 636 h 1274"/>
                    <a:gd name="T2" fmla="*/ 0 w 1125"/>
                    <a:gd name="T3" fmla="*/ 569 h 1274"/>
                    <a:gd name="T4" fmla="*/ 23 w 1125"/>
                    <a:gd name="T5" fmla="*/ 449 h 1274"/>
                    <a:gd name="T6" fmla="*/ 68 w 1125"/>
                    <a:gd name="T7" fmla="*/ 329 h 1274"/>
                    <a:gd name="T8" fmla="*/ 135 w 1125"/>
                    <a:gd name="T9" fmla="*/ 232 h 1274"/>
                    <a:gd name="T10" fmla="*/ 217 w 1125"/>
                    <a:gd name="T11" fmla="*/ 142 h 1274"/>
                    <a:gd name="T12" fmla="*/ 323 w 1125"/>
                    <a:gd name="T13" fmla="*/ 74 h 1274"/>
                    <a:gd name="T14" fmla="*/ 435 w 1125"/>
                    <a:gd name="T15" fmla="*/ 29 h 1274"/>
                    <a:gd name="T16" fmla="*/ 562 w 1125"/>
                    <a:gd name="T17" fmla="*/ 0 h 1274"/>
                    <a:gd name="T18" fmla="*/ 629 w 1125"/>
                    <a:gd name="T19" fmla="*/ 0 h 1274"/>
                    <a:gd name="T20" fmla="*/ 787 w 1125"/>
                    <a:gd name="T21" fmla="*/ 15 h 1274"/>
                    <a:gd name="T22" fmla="*/ 914 w 1125"/>
                    <a:gd name="T23" fmla="*/ 52 h 1274"/>
                    <a:gd name="T24" fmla="*/ 1019 w 1125"/>
                    <a:gd name="T25" fmla="*/ 112 h 1274"/>
                    <a:gd name="T26" fmla="*/ 1109 w 1125"/>
                    <a:gd name="T27" fmla="*/ 195 h 1274"/>
                    <a:gd name="T28" fmla="*/ 974 w 1125"/>
                    <a:gd name="T29" fmla="*/ 352 h 1274"/>
                    <a:gd name="T30" fmla="*/ 817 w 1125"/>
                    <a:gd name="T31" fmla="*/ 239 h 1274"/>
                    <a:gd name="T32" fmla="*/ 727 w 1125"/>
                    <a:gd name="T33" fmla="*/ 209 h 1274"/>
                    <a:gd name="T34" fmla="*/ 629 w 1125"/>
                    <a:gd name="T35" fmla="*/ 195 h 1274"/>
                    <a:gd name="T36" fmla="*/ 584 w 1125"/>
                    <a:gd name="T37" fmla="*/ 202 h 1274"/>
                    <a:gd name="T38" fmla="*/ 464 w 1125"/>
                    <a:gd name="T39" fmla="*/ 232 h 1274"/>
                    <a:gd name="T40" fmla="*/ 337 w 1125"/>
                    <a:gd name="T41" fmla="*/ 322 h 1274"/>
                    <a:gd name="T42" fmla="*/ 255 w 1125"/>
                    <a:gd name="T43" fmla="*/ 464 h 1274"/>
                    <a:gd name="T44" fmla="*/ 225 w 1125"/>
                    <a:gd name="T45" fmla="*/ 629 h 1274"/>
                    <a:gd name="T46" fmla="*/ 225 w 1125"/>
                    <a:gd name="T47" fmla="*/ 636 h 1274"/>
                    <a:gd name="T48" fmla="*/ 255 w 1125"/>
                    <a:gd name="T49" fmla="*/ 801 h 1274"/>
                    <a:gd name="T50" fmla="*/ 337 w 1125"/>
                    <a:gd name="T51" fmla="*/ 944 h 1274"/>
                    <a:gd name="T52" fmla="*/ 464 w 1125"/>
                    <a:gd name="T53" fmla="*/ 1034 h 1274"/>
                    <a:gd name="T54" fmla="*/ 584 w 1125"/>
                    <a:gd name="T55" fmla="*/ 1071 h 1274"/>
                    <a:gd name="T56" fmla="*/ 629 w 1125"/>
                    <a:gd name="T57" fmla="*/ 1071 h 1274"/>
                    <a:gd name="T58" fmla="*/ 734 w 1125"/>
                    <a:gd name="T59" fmla="*/ 1063 h 1274"/>
                    <a:gd name="T60" fmla="*/ 824 w 1125"/>
                    <a:gd name="T61" fmla="*/ 1026 h 1274"/>
                    <a:gd name="T62" fmla="*/ 907 w 1125"/>
                    <a:gd name="T63" fmla="*/ 981 h 1274"/>
                    <a:gd name="T64" fmla="*/ 1124 w 1125"/>
                    <a:gd name="T65" fmla="*/ 1056 h 1274"/>
                    <a:gd name="T66" fmla="*/ 1071 w 1125"/>
                    <a:gd name="T67" fmla="*/ 1101 h 1274"/>
                    <a:gd name="T68" fmla="*/ 966 w 1125"/>
                    <a:gd name="T69" fmla="*/ 1183 h 1274"/>
                    <a:gd name="T70" fmla="*/ 846 w 1125"/>
                    <a:gd name="T71" fmla="*/ 1236 h 1274"/>
                    <a:gd name="T72" fmla="*/ 705 w 1125"/>
                    <a:gd name="T73" fmla="*/ 1265 h 1274"/>
                    <a:gd name="T74" fmla="*/ 621 w 1125"/>
                    <a:gd name="T75" fmla="*/ 1273 h 1274"/>
                    <a:gd name="T76" fmla="*/ 495 w 1125"/>
                    <a:gd name="T77" fmla="*/ 1258 h 1274"/>
                    <a:gd name="T78" fmla="*/ 374 w 1125"/>
                    <a:gd name="T79" fmla="*/ 1220 h 1274"/>
                    <a:gd name="T80" fmla="*/ 270 w 1125"/>
                    <a:gd name="T81" fmla="*/ 1161 h 1274"/>
                    <a:gd name="T82" fmla="*/ 180 w 1125"/>
                    <a:gd name="T83" fmla="*/ 1085 h 1274"/>
                    <a:gd name="T84" fmla="*/ 105 w 1125"/>
                    <a:gd name="T85" fmla="*/ 996 h 1274"/>
                    <a:gd name="T86" fmla="*/ 45 w 1125"/>
                    <a:gd name="T87" fmla="*/ 883 h 1274"/>
                    <a:gd name="T88" fmla="*/ 8 w 1125"/>
                    <a:gd name="T89" fmla="*/ 764 h 1274"/>
                    <a:gd name="T90" fmla="*/ 0 w 1125"/>
                    <a:gd name="T91" fmla="*/ 636 h 1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125" h="1274">
                      <a:moveTo>
                        <a:pt x="0" y="636"/>
                      </a:moveTo>
                      <a:lnTo>
                        <a:pt x="0" y="636"/>
                      </a:lnTo>
                      <a:lnTo>
                        <a:pt x="0" y="636"/>
                      </a:lnTo>
                      <a:lnTo>
                        <a:pt x="0" y="569"/>
                      </a:lnTo>
                      <a:lnTo>
                        <a:pt x="8" y="509"/>
                      </a:lnTo>
                      <a:lnTo>
                        <a:pt x="23" y="449"/>
                      </a:lnTo>
                      <a:lnTo>
                        <a:pt x="45" y="389"/>
                      </a:lnTo>
                      <a:lnTo>
                        <a:pt x="68" y="329"/>
                      </a:lnTo>
                      <a:lnTo>
                        <a:pt x="98" y="277"/>
                      </a:lnTo>
                      <a:lnTo>
                        <a:pt x="135" y="232"/>
                      </a:lnTo>
                      <a:lnTo>
                        <a:pt x="172" y="187"/>
                      </a:lnTo>
                      <a:lnTo>
                        <a:pt x="217" y="142"/>
                      </a:lnTo>
                      <a:lnTo>
                        <a:pt x="270" y="112"/>
                      </a:lnTo>
                      <a:lnTo>
                        <a:pt x="323" y="74"/>
                      </a:lnTo>
                      <a:lnTo>
                        <a:pt x="374" y="52"/>
                      </a:lnTo>
                      <a:lnTo>
                        <a:pt x="435" y="29"/>
                      </a:lnTo>
                      <a:lnTo>
                        <a:pt x="495" y="15"/>
                      </a:lnTo>
                      <a:lnTo>
                        <a:pt x="562" y="0"/>
                      </a:lnTo>
                      <a:lnTo>
                        <a:pt x="629" y="0"/>
                      </a:lnTo>
                      <a:lnTo>
                        <a:pt x="629" y="0"/>
                      </a:lnTo>
                      <a:lnTo>
                        <a:pt x="711" y="0"/>
                      </a:lnTo>
                      <a:lnTo>
                        <a:pt x="787" y="15"/>
                      </a:lnTo>
                      <a:lnTo>
                        <a:pt x="854" y="29"/>
                      </a:lnTo>
                      <a:lnTo>
                        <a:pt x="914" y="52"/>
                      </a:lnTo>
                      <a:lnTo>
                        <a:pt x="966" y="82"/>
                      </a:lnTo>
                      <a:lnTo>
                        <a:pt x="1019" y="112"/>
                      </a:lnTo>
                      <a:lnTo>
                        <a:pt x="1064" y="150"/>
                      </a:lnTo>
                      <a:lnTo>
                        <a:pt x="1109" y="195"/>
                      </a:lnTo>
                      <a:lnTo>
                        <a:pt x="974" y="352"/>
                      </a:lnTo>
                      <a:lnTo>
                        <a:pt x="974" y="352"/>
                      </a:lnTo>
                      <a:lnTo>
                        <a:pt x="899" y="292"/>
                      </a:lnTo>
                      <a:lnTo>
                        <a:pt x="817" y="239"/>
                      </a:lnTo>
                      <a:lnTo>
                        <a:pt x="772" y="225"/>
                      </a:lnTo>
                      <a:lnTo>
                        <a:pt x="727" y="209"/>
                      </a:lnTo>
                      <a:lnTo>
                        <a:pt x="682" y="202"/>
                      </a:lnTo>
                      <a:lnTo>
                        <a:pt x="629" y="195"/>
                      </a:lnTo>
                      <a:lnTo>
                        <a:pt x="629" y="195"/>
                      </a:lnTo>
                      <a:lnTo>
                        <a:pt x="584" y="202"/>
                      </a:lnTo>
                      <a:lnTo>
                        <a:pt x="547" y="209"/>
                      </a:lnTo>
                      <a:lnTo>
                        <a:pt x="464" y="232"/>
                      </a:lnTo>
                      <a:lnTo>
                        <a:pt x="397" y="270"/>
                      </a:lnTo>
                      <a:lnTo>
                        <a:pt x="337" y="322"/>
                      </a:lnTo>
                      <a:lnTo>
                        <a:pt x="292" y="389"/>
                      </a:lnTo>
                      <a:lnTo>
                        <a:pt x="255" y="464"/>
                      </a:lnTo>
                      <a:lnTo>
                        <a:pt x="233" y="546"/>
                      </a:lnTo>
                      <a:lnTo>
                        <a:pt x="225" y="629"/>
                      </a:lnTo>
                      <a:lnTo>
                        <a:pt x="225" y="636"/>
                      </a:lnTo>
                      <a:lnTo>
                        <a:pt x="225" y="636"/>
                      </a:lnTo>
                      <a:lnTo>
                        <a:pt x="233" y="719"/>
                      </a:lnTo>
                      <a:lnTo>
                        <a:pt x="255" y="801"/>
                      </a:lnTo>
                      <a:lnTo>
                        <a:pt x="292" y="876"/>
                      </a:lnTo>
                      <a:lnTo>
                        <a:pt x="337" y="944"/>
                      </a:lnTo>
                      <a:lnTo>
                        <a:pt x="397" y="996"/>
                      </a:lnTo>
                      <a:lnTo>
                        <a:pt x="464" y="1034"/>
                      </a:lnTo>
                      <a:lnTo>
                        <a:pt x="547" y="1063"/>
                      </a:lnTo>
                      <a:lnTo>
                        <a:pt x="584" y="1071"/>
                      </a:lnTo>
                      <a:lnTo>
                        <a:pt x="629" y="1071"/>
                      </a:lnTo>
                      <a:lnTo>
                        <a:pt x="629" y="1071"/>
                      </a:lnTo>
                      <a:lnTo>
                        <a:pt x="682" y="1071"/>
                      </a:lnTo>
                      <a:lnTo>
                        <a:pt x="734" y="1063"/>
                      </a:lnTo>
                      <a:lnTo>
                        <a:pt x="779" y="1048"/>
                      </a:lnTo>
                      <a:lnTo>
                        <a:pt x="824" y="1026"/>
                      </a:lnTo>
                      <a:lnTo>
                        <a:pt x="862" y="1003"/>
                      </a:lnTo>
                      <a:lnTo>
                        <a:pt x="907" y="981"/>
                      </a:lnTo>
                      <a:lnTo>
                        <a:pt x="981" y="914"/>
                      </a:lnTo>
                      <a:lnTo>
                        <a:pt x="1124" y="1056"/>
                      </a:lnTo>
                      <a:lnTo>
                        <a:pt x="1124" y="1056"/>
                      </a:lnTo>
                      <a:lnTo>
                        <a:pt x="1071" y="1101"/>
                      </a:lnTo>
                      <a:lnTo>
                        <a:pt x="1019" y="1146"/>
                      </a:lnTo>
                      <a:lnTo>
                        <a:pt x="966" y="1183"/>
                      </a:lnTo>
                      <a:lnTo>
                        <a:pt x="907" y="1213"/>
                      </a:lnTo>
                      <a:lnTo>
                        <a:pt x="846" y="1236"/>
                      </a:lnTo>
                      <a:lnTo>
                        <a:pt x="779" y="1258"/>
                      </a:lnTo>
                      <a:lnTo>
                        <a:pt x="705" y="1265"/>
                      </a:lnTo>
                      <a:lnTo>
                        <a:pt x="621" y="1273"/>
                      </a:lnTo>
                      <a:lnTo>
                        <a:pt x="621" y="1273"/>
                      </a:lnTo>
                      <a:lnTo>
                        <a:pt x="554" y="1265"/>
                      </a:lnTo>
                      <a:lnTo>
                        <a:pt x="495" y="1258"/>
                      </a:lnTo>
                      <a:lnTo>
                        <a:pt x="435" y="1243"/>
                      </a:lnTo>
                      <a:lnTo>
                        <a:pt x="374" y="1220"/>
                      </a:lnTo>
                      <a:lnTo>
                        <a:pt x="323" y="1191"/>
                      </a:lnTo>
                      <a:lnTo>
                        <a:pt x="270" y="1161"/>
                      </a:lnTo>
                      <a:lnTo>
                        <a:pt x="217" y="1124"/>
                      </a:lnTo>
                      <a:lnTo>
                        <a:pt x="180" y="1085"/>
                      </a:lnTo>
                      <a:lnTo>
                        <a:pt x="135" y="1040"/>
                      </a:lnTo>
                      <a:lnTo>
                        <a:pt x="105" y="996"/>
                      </a:lnTo>
                      <a:lnTo>
                        <a:pt x="75" y="944"/>
                      </a:lnTo>
                      <a:lnTo>
                        <a:pt x="45" y="883"/>
                      </a:lnTo>
                      <a:lnTo>
                        <a:pt x="23" y="831"/>
                      </a:lnTo>
                      <a:lnTo>
                        <a:pt x="8" y="764"/>
                      </a:lnTo>
                      <a:lnTo>
                        <a:pt x="0" y="703"/>
                      </a:lnTo>
                      <a:lnTo>
                        <a:pt x="0" y="636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1" name="Freeform 34"/>
                <p:cNvSpPr>
                  <a:spLocks noChangeArrowheads="1"/>
                </p:cNvSpPr>
                <p:nvPr/>
              </p:nvSpPr>
              <p:spPr bwMode="auto">
                <a:xfrm>
                  <a:off x="5959475" y="7088188"/>
                  <a:ext cx="461963" cy="458787"/>
                </a:xfrm>
                <a:custGeom>
                  <a:avLst/>
                  <a:gdLst>
                    <a:gd name="T0" fmla="*/ 0 w 1282"/>
                    <a:gd name="T1" fmla="*/ 636 h 1274"/>
                    <a:gd name="T2" fmla="*/ 0 w 1282"/>
                    <a:gd name="T3" fmla="*/ 569 h 1274"/>
                    <a:gd name="T4" fmla="*/ 30 w 1282"/>
                    <a:gd name="T5" fmla="*/ 449 h 1274"/>
                    <a:gd name="T6" fmla="*/ 75 w 1282"/>
                    <a:gd name="T7" fmla="*/ 337 h 1274"/>
                    <a:gd name="T8" fmla="*/ 143 w 1282"/>
                    <a:gd name="T9" fmla="*/ 232 h 1274"/>
                    <a:gd name="T10" fmla="*/ 225 w 1282"/>
                    <a:gd name="T11" fmla="*/ 150 h 1274"/>
                    <a:gd name="T12" fmla="*/ 330 w 1282"/>
                    <a:gd name="T13" fmla="*/ 74 h 1274"/>
                    <a:gd name="T14" fmla="*/ 442 w 1282"/>
                    <a:gd name="T15" fmla="*/ 29 h 1274"/>
                    <a:gd name="T16" fmla="*/ 577 w 1282"/>
                    <a:gd name="T17" fmla="*/ 0 h 1274"/>
                    <a:gd name="T18" fmla="*/ 645 w 1282"/>
                    <a:gd name="T19" fmla="*/ 0 h 1274"/>
                    <a:gd name="T20" fmla="*/ 780 w 1282"/>
                    <a:gd name="T21" fmla="*/ 15 h 1274"/>
                    <a:gd name="T22" fmla="*/ 906 w 1282"/>
                    <a:gd name="T23" fmla="*/ 52 h 1274"/>
                    <a:gd name="T24" fmla="*/ 1011 w 1282"/>
                    <a:gd name="T25" fmla="*/ 112 h 1274"/>
                    <a:gd name="T26" fmla="*/ 1109 w 1282"/>
                    <a:gd name="T27" fmla="*/ 187 h 1274"/>
                    <a:gd name="T28" fmla="*/ 1184 w 1282"/>
                    <a:gd name="T29" fmla="*/ 277 h 1274"/>
                    <a:gd name="T30" fmla="*/ 1236 w 1282"/>
                    <a:gd name="T31" fmla="*/ 389 h 1274"/>
                    <a:gd name="T32" fmla="*/ 1274 w 1282"/>
                    <a:gd name="T33" fmla="*/ 501 h 1274"/>
                    <a:gd name="T34" fmla="*/ 1281 w 1282"/>
                    <a:gd name="T35" fmla="*/ 629 h 1274"/>
                    <a:gd name="T36" fmla="*/ 1281 w 1282"/>
                    <a:gd name="T37" fmla="*/ 636 h 1274"/>
                    <a:gd name="T38" fmla="*/ 1274 w 1282"/>
                    <a:gd name="T39" fmla="*/ 764 h 1274"/>
                    <a:gd name="T40" fmla="*/ 1236 w 1282"/>
                    <a:gd name="T41" fmla="*/ 876 h 1274"/>
                    <a:gd name="T42" fmla="*/ 1184 w 1282"/>
                    <a:gd name="T43" fmla="*/ 989 h 1274"/>
                    <a:gd name="T44" fmla="*/ 1101 w 1282"/>
                    <a:gd name="T45" fmla="*/ 1079 h 1274"/>
                    <a:gd name="T46" fmla="*/ 1011 w 1282"/>
                    <a:gd name="T47" fmla="*/ 1161 h 1274"/>
                    <a:gd name="T48" fmla="*/ 899 w 1282"/>
                    <a:gd name="T49" fmla="*/ 1220 h 1274"/>
                    <a:gd name="T50" fmla="*/ 780 w 1282"/>
                    <a:gd name="T51" fmla="*/ 1258 h 1274"/>
                    <a:gd name="T52" fmla="*/ 645 w 1282"/>
                    <a:gd name="T53" fmla="*/ 1273 h 1274"/>
                    <a:gd name="T54" fmla="*/ 569 w 1282"/>
                    <a:gd name="T55" fmla="*/ 1265 h 1274"/>
                    <a:gd name="T56" fmla="*/ 442 w 1282"/>
                    <a:gd name="T57" fmla="*/ 1243 h 1274"/>
                    <a:gd name="T58" fmla="*/ 322 w 1282"/>
                    <a:gd name="T59" fmla="*/ 1191 h 1274"/>
                    <a:gd name="T60" fmla="*/ 225 w 1282"/>
                    <a:gd name="T61" fmla="*/ 1124 h 1274"/>
                    <a:gd name="T62" fmla="*/ 143 w 1282"/>
                    <a:gd name="T63" fmla="*/ 1040 h 1274"/>
                    <a:gd name="T64" fmla="*/ 75 w 1282"/>
                    <a:gd name="T65" fmla="*/ 936 h 1274"/>
                    <a:gd name="T66" fmla="*/ 30 w 1282"/>
                    <a:gd name="T67" fmla="*/ 824 h 1274"/>
                    <a:gd name="T68" fmla="*/ 0 w 1282"/>
                    <a:gd name="T69" fmla="*/ 703 h 1274"/>
                    <a:gd name="T70" fmla="*/ 1056 w 1282"/>
                    <a:gd name="T71" fmla="*/ 636 h 1274"/>
                    <a:gd name="T72" fmla="*/ 1056 w 1282"/>
                    <a:gd name="T73" fmla="*/ 636 h 1274"/>
                    <a:gd name="T74" fmla="*/ 1027 w 1282"/>
                    <a:gd name="T75" fmla="*/ 464 h 1274"/>
                    <a:gd name="T76" fmla="*/ 944 w 1282"/>
                    <a:gd name="T77" fmla="*/ 329 h 1274"/>
                    <a:gd name="T78" fmla="*/ 809 w 1282"/>
                    <a:gd name="T79" fmla="*/ 232 h 1274"/>
                    <a:gd name="T80" fmla="*/ 690 w 1282"/>
                    <a:gd name="T81" fmla="*/ 202 h 1274"/>
                    <a:gd name="T82" fmla="*/ 645 w 1282"/>
                    <a:gd name="T83" fmla="*/ 195 h 1274"/>
                    <a:gd name="T84" fmla="*/ 555 w 1282"/>
                    <a:gd name="T85" fmla="*/ 209 h 1274"/>
                    <a:gd name="T86" fmla="*/ 404 w 1282"/>
                    <a:gd name="T87" fmla="*/ 270 h 1274"/>
                    <a:gd name="T88" fmla="*/ 292 w 1282"/>
                    <a:gd name="T89" fmla="*/ 389 h 1274"/>
                    <a:gd name="T90" fmla="*/ 232 w 1282"/>
                    <a:gd name="T91" fmla="*/ 546 h 1274"/>
                    <a:gd name="T92" fmla="*/ 225 w 1282"/>
                    <a:gd name="T93" fmla="*/ 636 h 1274"/>
                    <a:gd name="T94" fmla="*/ 232 w 1282"/>
                    <a:gd name="T95" fmla="*/ 719 h 1274"/>
                    <a:gd name="T96" fmla="*/ 292 w 1282"/>
                    <a:gd name="T97" fmla="*/ 876 h 1274"/>
                    <a:gd name="T98" fmla="*/ 404 w 1282"/>
                    <a:gd name="T99" fmla="*/ 996 h 1274"/>
                    <a:gd name="T100" fmla="*/ 555 w 1282"/>
                    <a:gd name="T101" fmla="*/ 1063 h 1274"/>
                    <a:gd name="T102" fmla="*/ 645 w 1282"/>
                    <a:gd name="T103" fmla="*/ 1071 h 1274"/>
                    <a:gd name="T104" fmla="*/ 690 w 1282"/>
                    <a:gd name="T105" fmla="*/ 1071 h 1274"/>
                    <a:gd name="T106" fmla="*/ 809 w 1282"/>
                    <a:gd name="T107" fmla="*/ 1040 h 1274"/>
                    <a:gd name="T108" fmla="*/ 944 w 1282"/>
                    <a:gd name="T109" fmla="*/ 944 h 1274"/>
                    <a:gd name="T110" fmla="*/ 1027 w 1282"/>
                    <a:gd name="T111" fmla="*/ 809 h 1274"/>
                    <a:gd name="T112" fmla="*/ 1056 w 1282"/>
                    <a:gd name="T113" fmla="*/ 636 h 1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282" h="1274">
                      <a:moveTo>
                        <a:pt x="0" y="636"/>
                      </a:moveTo>
                      <a:lnTo>
                        <a:pt x="0" y="636"/>
                      </a:lnTo>
                      <a:lnTo>
                        <a:pt x="0" y="636"/>
                      </a:lnTo>
                      <a:lnTo>
                        <a:pt x="0" y="569"/>
                      </a:lnTo>
                      <a:lnTo>
                        <a:pt x="16" y="509"/>
                      </a:lnTo>
                      <a:lnTo>
                        <a:pt x="30" y="449"/>
                      </a:lnTo>
                      <a:lnTo>
                        <a:pt x="45" y="389"/>
                      </a:lnTo>
                      <a:lnTo>
                        <a:pt x="75" y="337"/>
                      </a:lnTo>
                      <a:lnTo>
                        <a:pt x="105" y="284"/>
                      </a:lnTo>
                      <a:lnTo>
                        <a:pt x="143" y="232"/>
                      </a:lnTo>
                      <a:lnTo>
                        <a:pt x="180" y="187"/>
                      </a:lnTo>
                      <a:lnTo>
                        <a:pt x="225" y="150"/>
                      </a:lnTo>
                      <a:lnTo>
                        <a:pt x="277" y="112"/>
                      </a:lnTo>
                      <a:lnTo>
                        <a:pt x="330" y="74"/>
                      </a:lnTo>
                      <a:lnTo>
                        <a:pt x="382" y="52"/>
                      </a:lnTo>
                      <a:lnTo>
                        <a:pt x="442" y="29"/>
                      </a:lnTo>
                      <a:lnTo>
                        <a:pt x="510" y="15"/>
                      </a:lnTo>
                      <a:lnTo>
                        <a:pt x="577" y="0"/>
                      </a:lnTo>
                      <a:lnTo>
                        <a:pt x="645" y="0"/>
                      </a:lnTo>
                      <a:lnTo>
                        <a:pt x="645" y="0"/>
                      </a:lnTo>
                      <a:lnTo>
                        <a:pt x="712" y="0"/>
                      </a:lnTo>
                      <a:lnTo>
                        <a:pt x="780" y="15"/>
                      </a:lnTo>
                      <a:lnTo>
                        <a:pt x="847" y="29"/>
                      </a:lnTo>
                      <a:lnTo>
                        <a:pt x="906" y="52"/>
                      </a:lnTo>
                      <a:lnTo>
                        <a:pt x="959" y="74"/>
                      </a:lnTo>
                      <a:lnTo>
                        <a:pt x="1011" y="112"/>
                      </a:lnTo>
                      <a:lnTo>
                        <a:pt x="1064" y="142"/>
                      </a:lnTo>
                      <a:lnTo>
                        <a:pt x="1109" y="187"/>
                      </a:lnTo>
                      <a:lnTo>
                        <a:pt x="1146" y="232"/>
                      </a:lnTo>
                      <a:lnTo>
                        <a:pt x="1184" y="277"/>
                      </a:lnTo>
                      <a:lnTo>
                        <a:pt x="1213" y="329"/>
                      </a:lnTo>
                      <a:lnTo>
                        <a:pt x="1236" y="389"/>
                      </a:lnTo>
                      <a:lnTo>
                        <a:pt x="1258" y="442"/>
                      </a:lnTo>
                      <a:lnTo>
                        <a:pt x="1274" y="501"/>
                      </a:lnTo>
                      <a:lnTo>
                        <a:pt x="1281" y="569"/>
                      </a:lnTo>
                      <a:lnTo>
                        <a:pt x="1281" y="629"/>
                      </a:lnTo>
                      <a:lnTo>
                        <a:pt x="1281" y="636"/>
                      </a:lnTo>
                      <a:lnTo>
                        <a:pt x="1281" y="636"/>
                      </a:lnTo>
                      <a:lnTo>
                        <a:pt x="1281" y="697"/>
                      </a:lnTo>
                      <a:lnTo>
                        <a:pt x="1274" y="764"/>
                      </a:lnTo>
                      <a:lnTo>
                        <a:pt x="1258" y="824"/>
                      </a:lnTo>
                      <a:lnTo>
                        <a:pt x="1236" y="876"/>
                      </a:lnTo>
                      <a:lnTo>
                        <a:pt x="1213" y="936"/>
                      </a:lnTo>
                      <a:lnTo>
                        <a:pt x="1184" y="989"/>
                      </a:lnTo>
                      <a:lnTo>
                        <a:pt x="1146" y="1034"/>
                      </a:lnTo>
                      <a:lnTo>
                        <a:pt x="1101" y="1079"/>
                      </a:lnTo>
                      <a:lnTo>
                        <a:pt x="1056" y="1124"/>
                      </a:lnTo>
                      <a:lnTo>
                        <a:pt x="1011" y="1161"/>
                      </a:lnTo>
                      <a:lnTo>
                        <a:pt x="959" y="1191"/>
                      </a:lnTo>
                      <a:lnTo>
                        <a:pt x="899" y="1220"/>
                      </a:lnTo>
                      <a:lnTo>
                        <a:pt x="839" y="1243"/>
                      </a:lnTo>
                      <a:lnTo>
                        <a:pt x="780" y="1258"/>
                      </a:lnTo>
                      <a:lnTo>
                        <a:pt x="712" y="1265"/>
                      </a:lnTo>
                      <a:lnTo>
                        <a:pt x="645" y="1273"/>
                      </a:lnTo>
                      <a:lnTo>
                        <a:pt x="645" y="1273"/>
                      </a:lnTo>
                      <a:lnTo>
                        <a:pt x="569" y="1265"/>
                      </a:lnTo>
                      <a:lnTo>
                        <a:pt x="502" y="1258"/>
                      </a:lnTo>
                      <a:lnTo>
                        <a:pt x="442" y="1243"/>
                      </a:lnTo>
                      <a:lnTo>
                        <a:pt x="382" y="1220"/>
                      </a:lnTo>
                      <a:lnTo>
                        <a:pt x="322" y="1191"/>
                      </a:lnTo>
                      <a:lnTo>
                        <a:pt x="270" y="1161"/>
                      </a:lnTo>
                      <a:lnTo>
                        <a:pt x="225" y="1124"/>
                      </a:lnTo>
                      <a:lnTo>
                        <a:pt x="180" y="1085"/>
                      </a:lnTo>
                      <a:lnTo>
                        <a:pt x="143" y="1040"/>
                      </a:lnTo>
                      <a:lnTo>
                        <a:pt x="105" y="989"/>
                      </a:lnTo>
                      <a:lnTo>
                        <a:pt x="75" y="936"/>
                      </a:lnTo>
                      <a:lnTo>
                        <a:pt x="45" y="883"/>
                      </a:lnTo>
                      <a:lnTo>
                        <a:pt x="30" y="824"/>
                      </a:lnTo>
                      <a:lnTo>
                        <a:pt x="16" y="764"/>
                      </a:lnTo>
                      <a:lnTo>
                        <a:pt x="0" y="703"/>
                      </a:lnTo>
                      <a:lnTo>
                        <a:pt x="0" y="636"/>
                      </a:lnTo>
                      <a:close/>
                      <a:moveTo>
                        <a:pt x="1056" y="636"/>
                      </a:moveTo>
                      <a:lnTo>
                        <a:pt x="1056" y="636"/>
                      </a:lnTo>
                      <a:lnTo>
                        <a:pt x="1056" y="636"/>
                      </a:lnTo>
                      <a:lnTo>
                        <a:pt x="1049" y="546"/>
                      </a:lnTo>
                      <a:lnTo>
                        <a:pt x="1027" y="464"/>
                      </a:lnTo>
                      <a:lnTo>
                        <a:pt x="989" y="389"/>
                      </a:lnTo>
                      <a:lnTo>
                        <a:pt x="944" y="329"/>
                      </a:lnTo>
                      <a:lnTo>
                        <a:pt x="876" y="277"/>
                      </a:lnTo>
                      <a:lnTo>
                        <a:pt x="809" y="232"/>
                      </a:lnTo>
                      <a:lnTo>
                        <a:pt x="727" y="209"/>
                      </a:lnTo>
                      <a:lnTo>
                        <a:pt x="690" y="202"/>
                      </a:lnTo>
                      <a:lnTo>
                        <a:pt x="645" y="195"/>
                      </a:lnTo>
                      <a:lnTo>
                        <a:pt x="645" y="195"/>
                      </a:lnTo>
                      <a:lnTo>
                        <a:pt x="600" y="202"/>
                      </a:lnTo>
                      <a:lnTo>
                        <a:pt x="555" y="209"/>
                      </a:lnTo>
                      <a:lnTo>
                        <a:pt x="472" y="232"/>
                      </a:lnTo>
                      <a:lnTo>
                        <a:pt x="404" y="270"/>
                      </a:lnTo>
                      <a:lnTo>
                        <a:pt x="345" y="322"/>
                      </a:lnTo>
                      <a:lnTo>
                        <a:pt x="292" y="389"/>
                      </a:lnTo>
                      <a:lnTo>
                        <a:pt x="255" y="464"/>
                      </a:lnTo>
                      <a:lnTo>
                        <a:pt x="232" y="546"/>
                      </a:lnTo>
                      <a:lnTo>
                        <a:pt x="225" y="629"/>
                      </a:lnTo>
                      <a:lnTo>
                        <a:pt x="225" y="636"/>
                      </a:lnTo>
                      <a:lnTo>
                        <a:pt x="225" y="636"/>
                      </a:lnTo>
                      <a:lnTo>
                        <a:pt x="232" y="719"/>
                      </a:lnTo>
                      <a:lnTo>
                        <a:pt x="255" y="801"/>
                      </a:lnTo>
                      <a:lnTo>
                        <a:pt x="292" y="876"/>
                      </a:lnTo>
                      <a:lnTo>
                        <a:pt x="345" y="944"/>
                      </a:lnTo>
                      <a:lnTo>
                        <a:pt x="404" y="996"/>
                      </a:lnTo>
                      <a:lnTo>
                        <a:pt x="480" y="1034"/>
                      </a:lnTo>
                      <a:lnTo>
                        <a:pt x="555" y="1063"/>
                      </a:lnTo>
                      <a:lnTo>
                        <a:pt x="600" y="1071"/>
                      </a:lnTo>
                      <a:lnTo>
                        <a:pt x="645" y="1071"/>
                      </a:lnTo>
                      <a:lnTo>
                        <a:pt x="645" y="1071"/>
                      </a:lnTo>
                      <a:lnTo>
                        <a:pt x="690" y="1071"/>
                      </a:lnTo>
                      <a:lnTo>
                        <a:pt x="735" y="1063"/>
                      </a:lnTo>
                      <a:lnTo>
                        <a:pt x="809" y="1040"/>
                      </a:lnTo>
                      <a:lnTo>
                        <a:pt x="884" y="996"/>
                      </a:lnTo>
                      <a:lnTo>
                        <a:pt x="944" y="944"/>
                      </a:lnTo>
                      <a:lnTo>
                        <a:pt x="989" y="883"/>
                      </a:lnTo>
                      <a:lnTo>
                        <a:pt x="1027" y="809"/>
                      </a:lnTo>
                      <a:lnTo>
                        <a:pt x="1049" y="726"/>
                      </a:lnTo>
                      <a:lnTo>
                        <a:pt x="1056" y="6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2" name="Freeform 35"/>
                <p:cNvSpPr>
                  <a:spLocks noChangeArrowheads="1"/>
                </p:cNvSpPr>
                <p:nvPr/>
              </p:nvSpPr>
              <p:spPr bwMode="auto">
                <a:xfrm>
                  <a:off x="6542088" y="7096125"/>
                  <a:ext cx="434975" cy="442913"/>
                </a:xfrm>
                <a:custGeom>
                  <a:avLst/>
                  <a:gdLst>
                    <a:gd name="T0" fmla="*/ 0 w 1207"/>
                    <a:gd name="T1" fmla="*/ 0 h 1229"/>
                    <a:gd name="T2" fmla="*/ 232 w 1207"/>
                    <a:gd name="T3" fmla="*/ 0 h 1229"/>
                    <a:gd name="T4" fmla="*/ 606 w 1207"/>
                    <a:gd name="T5" fmla="*/ 576 h 1229"/>
                    <a:gd name="T6" fmla="*/ 974 w 1207"/>
                    <a:gd name="T7" fmla="*/ 0 h 1229"/>
                    <a:gd name="T8" fmla="*/ 1206 w 1207"/>
                    <a:gd name="T9" fmla="*/ 0 h 1229"/>
                    <a:gd name="T10" fmla="*/ 1206 w 1207"/>
                    <a:gd name="T11" fmla="*/ 1228 h 1229"/>
                    <a:gd name="T12" fmla="*/ 988 w 1207"/>
                    <a:gd name="T13" fmla="*/ 1228 h 1229"/>
                    <a:gd name="T14" fmla="*/ 988 w 1207"/>
                    <a:gd name="T15" fmla="*/ 343 h 1229"/>
                    <a:gd name="T16" fmla="*/ 606 w 1207"/>
                    <a:gd name="T17" fmla="*/ 921 h 1229"/>
                    <a:gd name="T18" fmla="*/ 599 w 1207"/>
                    <a:gd name="T19" fmla="*/ 921 h 1229"/>
                    <a:gd name="T20" fmla="*/ 210 w 1207"/>
                    <a:gd name="T21" fmla="*/ 351 h 1229"/>
                    <a:gd name="T22" fmla="*/ 210 w 1207"/>
                    <a:gd name="T23" fmla="*/ 1228 h 1229"/>
                    <a:gd name="T24" fmla="*/ 0 w 1207"/>
                    <a:gd name="T25" fmla="*/ 1228 h 1229"/>
                    <a:gd name="T26" fmla="*/ 0 w 1207"/>
                    <a:gd name="T27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07" h="1229">
                      <a:moveTo>
                        <a:pt x="0" y="0"/>
                      </a:moveTo>
                      <a:lnTo>
                        <a:pt x="232" y="0"/>
                      </a:lnTo>
                      <a:lnTo>
                        <a:pt x="606" y="576"/>
                      </a:lnTo>
                      <a:lnTo>
                        <a:pt x="974" y="0"/>
                      </a:lnTo>
                      <a:lnTo>
                        <a:pt x="1206" y="0"/>
                      </a:lnTo>
                      <a:lnTo>
                        <a:pt x="1206" y="1228"/>
                      </a:lnTo>
                      <a:lnTo>
                        <a:pt x="988" y="1228"/>
                      </a:lnTo>
                      <a:lnTo>
                        <a:pt x="988" y="343"/>
                      </a:lnTo>
                      <a:lnTo>
                        <a:pt x="606" y="921"/>
                      </a:lnTo>
                      <a:lnTo>
                        <a:pt x="599" y="921"/>
                      </a:lnTo>
                      <a:lnTo>
                        <a:pt x="210" y="351"/>
                      </a:lnTo>
                      <a:lnTo>
                        <a:pt x="210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3" name="Freeform 36"/>
                <p:cNvSpPr>
                  <a:spLocks noChangeArrowheads="1"/>
                </p:cNvSpPr>
                <p:nvPr/>
              </p:nvSpPr>
              <p:spPr bwMode="auto">
                <a:xfrm>
                  <a:off x="7118350" y="7096125"/>
                  <a:ext cx="342900" cy="442913"/>
                </a:xfrm>
                <a:custGeom>
                  <a:avLst/>
                  <a:gdLst>
                    <a:gd name="T0" fmla="*/ 0 w 952"/>
                    <a:gd name="T1" fmla="*/ 0 h 1229"/>
                    <a:gd name="T2" fmla="*/ 486 w 952"/>
                    <a:gd name="T3" fmla="*/ 0 h 1229"/>
                    <a:gd name="T4" fmla="*/ 486 w 952"/>
                    <a:gd name="T5" fmla="*/ 0 h 1229"/>
                    <a:gd name="T6" fmla="*/ 584 w 952"/>
                    <a:gd name="T7" fmla="*/ 6 h 1229"/>
                    <a:gd name="T8" fmla="*/ 674 w 952"/>
                    <a:gd name="T9" fmla="*/ 29 h 1229"/>
                    <a:gd name="T10" fmla="*/ 756 w 952"/>
                    <a:gd name="T11" fmla="*/ 59 h 1229"/>
                    <a:gd name="T12" fmla="*/ 823 w 952"/>
                    <a:gd name="T13" fmla="*/ 112 h 1229"/>
                    <a:gd name="T14" fmla="*/ 876 w 952"/>
                    <a:gd name="T15" fmla="*/ 172 h 1229"/>
                    <a:gd name="T16" fmla="*/ 913 w 952"/>
                    <a:gd name="T17" fmla="*/ 239 h 1229"/>
                    <a:gd name="T18" fmla="*/ 943 w 952"/>
                    <a:gd name="T19" fmla="*/ 321 h 1229"/>
                    <a:gd name="T20" fmla="*/ 951 w 952"/>
                    <a:gd name="T21" fmla="*/ 411 h 1229"/>
                    <a:gd name="T22" fmla="*/ 951 w 952"/>
                    <a:gd name="T23" fmla="*/ 411 h 1229"/>
                    <a:gd name="T24" fmla="*/ 951 w 952"/>
                    <a:gd name="T25" fmla="*/ 411 h 1229"/>
                    <a:gd name="T26" fmla="*/ 943 w 952"/>
                    <a:gd name="T27" fmla="*/ 464 h 1229"/>
                    <a:gd name="T28" fmla="*/ 935 w 952"/>
                    <a:gd name="T29" fmla="*/ 509 h 1229"/>
                    <a:gd name="T30" fmla="*/ 928 w 952"/>
                    <a:gd name="T31" fmla="*/ 553 h 1229"/>
                    <a:gd name="T32" fmla="*/ 913 w 952"/>
                    <a:gd name="T33" fmla="*/ 591 h 1229"/>
                    <a:gd name="T34" fmla="*/ 890 w 952"/>
                    <a:gd name="T35" fmla="*/ 629 h 1229"/>
                    <a:gd name="T36" fmla="*/ 868 w 952"/>
                    <a:gd name="T37" fmla="*/ 666 h 1229"/>
                    <a:gd name="T38" fmla="*/ 839 w 952"/>
                    <a:gd name="T39" fmla="*/ 696 h 1229"/>
                    <a:gd name="T40" fmla="*/ 808 w 952"/>
                    <a:gd name="T41" fmla="*/ 725 h 1229"/>
                    <a:gd name="T42" fmla="*/ 733 w 952"/>
                    <a:gd name="T43" fmla="*/ 770 h 1229"/>
                    <a:gd name="T44" fmla="*/ 651 w 952"/>
                    <a:gd name="T45" fmla="*/ 801 h 1229"/>
                    <a:gd name="T46" fmla="*/ 553 w 952"/>
                    <a:gd name="T47" fmla="*/ 823 h 1229"/>
                    <a:gd name="T48" fmla="*/ 457 w 952"/>
                    <a:gd name="T49" fmla="*/ 831 h 1229"/>
                    <a:gd name="T50" fmla="*/ 216 w 952"/>
                    <a:gd name="T51" fmla="*/ 831 h 1229"/>
                    <a:gd name="T52" fmla="*/ 216 w 952"/>
                    <a:gd name="T53" fmla="*/ 1228 h 1229"/>
                    <a:gd name="T54" fmla="*/ 0 w 952"/>
                    <a:gd name="T55" fmla="*/ 1228 h 1229"/>
                    <a:gd name="T56" fmla="*/ 0 w 952"/>
                    <a:gd name="T57" fmla="*/ 0 h 1229"/>
                    <a:gd name="T58" fmla="*/ 464 w 952"/>
                    <a:gd name="T59" fmla="*/ 636 h 1229"/>
                    <a:gd name="T60" fmla="*/ 464 w 952"/>
                    <a:gd name="T61" fmla="*/ 636 h 1229"/>
                    <a:gd name="T62" fmla="*/ 524 w 952"/>
                    <a:gd name="T63" fmla="*/ 636 h 1229"/>
                    <a:gd name="T64" fmla="*/ 576 w 952"/>
                    <a:gd name="T65" fmla="*/ 621 h 1229"/>
                    <a:gd name="T66" fmla="*/ 621 w 952"/>
                    <a:gd name="T67" fmla="*/ 598 h 1229"/>
                    <a:gd name="T68" fmla="*/ 659 w 952"/>
                    <a:gd name="T69" fmla="*/ 576 h 1229"/>
                    <a:gd name="T70" fmla="*/ 688 w 952"/>
                    <a:gd name="T71" fmla="*/ 546 h 1229"/>
                    <a:gd name="T72" fmla="*/ 711 w 952"/>
                    <a:gd name="T73" fmla="*/ 509 h 1229"/>
                    <a:gd name="T74" fmla="*/ 726 w 952"/>
                    <a:gd name="T75" fmla="*/ 464 h 1229"/>
                    <a:gd name="T76" fmla="*/ 733 w 952"/>
                    <a:gd name="T77" fmla="*/ 419 h 1229"/>
                    <a:gd name="T78" fmla="*/ 733 w 952"/>
                    <a:gd name="T79" fmla="*/ 411 h 1229"/>
                    <a:gd name="T80" fmla="*/ 733 w 952"/>
                    <a:gd name="T81" fmla="*/ 411 h 1229"/>
                    <a:gd name="T82" fmla="*/ 726 w 952"/>
                    <a:gd name="T83" fmla="*/ 366 h 1229"/>
                    <a:gd name="T84" fmla="*/ 711 w 952"/>
                    <a:gd name="T85" fmla="*/ 321 h 1229"/>
                    <a:gd name="T86" fmla="*/ 688 w 952"/>
                    <a:gd name="T87" fmla="*/ 284 h 1229"/>
                    <a:gd name="T88" fmla="*/ 659 w 952"/>
                    <a:gd name="T89" fmla="*/ 247 h 1229"/>
                    <a:gd name="T90" fmla="*/ 621 w 952"/>
                    <a:gd name="T91" fmla="*/ 224 h 1229"/>
                    <a:gd name="T92" fmla="*/ 576 w 952"/>
                    <a:gd name="T93" fmla="*/ 209 h 1229"/>
                    <a:gd name="T94" fmla="*/ 524 w 952"/>
                    <a:gd name="T95" fmla="*/ 202 h 1229"/>
                    <a:gd name="T96" fmla="*/ 464 w 952"/>
                    <a:gd name="T97" fmla="*/ 194 h 1229"/>
                    <a:gd name="T98" fmla="*/ 216 w 952"/>
                    <a:gd name="T99" fmla="*/ 194 h 1229"/>
                    <a:gd name="T100" fmla="*/ 216 w 952"/>
                    <a:gd name="T101" fmla="*/ 636 h 1229"/>
                    <a:gd name="T102" fmla="*/ 464 w 952"/>
                    <a:gd name="T103" fmla="*/ 636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952" h="1229">
                      <a:moveTo>
                        <a:pt x="0" y="0"/>
                      </a:moveTo>
                      <a:lnTo>
                        <a:pt x="486" y="0"/>
                      </a:lnTo>
                      <a:lnTo>
                        <a:pt x="486" y="0"/>
                      </a:lnTo>
                      <a:lnTo>
                        <a:pt x="584" y="6"/>
                      </a:lnTo>
                      <a:lnTo>
                        <a:pt x="674" y="29"/>
                      </a:lnTo>
                      <a:lnTo>
                        <a:pt x="756" y="59"/>
                      </a:lnTo>
                      <a:lnTo>
                        <a:pt x="823" y="112"/>
                      </a:lnTo>
                      <a:lnTo>
                        <a:pt x="876" y="172"/>
                      </a:lnTo>
                      <a:lnTo>
                        <a:pt x="913" y="239"/>
                      </a:lnTo>
                      <a:lnTo>
                        <a:pt x="943" y="321"/>
                      </a:lnTo>
                      <a:lnTo>
                        <a:pt x="951" y="411"/>
                      </a:lnTo>
                      <a:lnTo>
                        <a:pt x="951" y="411"/>
                      </a:lnTo>
                      <a:lnTo>
                        <a:pt x="951" y="411"/>
                      </a:lnTo>
                      <a:lnTo>
                        <a:pt x="943" y="464"/>
                      </a:lnTo>
                      <a:lnTo>
                        <a:pt x="935" y="509"/>
                      </a:lnTo>
                      <a:lnTo>
                        <a:pt x="928" y="553"/>
                      </a:lnTo>
                      <a:lnTo>
                        <a:pt x="913" y="591"/>
                      </a:lnTo>
                      <a:lnTo>
                        <a:pt x="890" y="629"/>
                      </a:lnTo>
                      <a:lnTo>
                        <a:pt x="868" y="666"/>
                      </a:lnTo>
                      <a:lnTo>
                        <a:pt x="839" y="696"/>
                      </a:lnTo>
                      <a:lnTo>
                        <a:pt x="808" y="725"/>
                      </a:lnTo>
                      <a:lnTo>
                        <a:pt x="733" y="770"/>
                      </a:lnTo>
                      <a:lnTo>
                        <a:pt x="651" y="801"/>
                      </a:lnTo>
                      <a:lnTo>
                        <a:pt x="553" y="823"/>
                      </a:lnTo>
                      <a:lnTo>
                        <a:pt x="457" y="831"/>
                      </a:lnTo>
                      <a:lnTo>
                        <a:pt x="216" y="831"/>
                      </a:lnTo>
                      <a:lnTo>
                        <a:pt x="216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464" y="636"/>
                      </a:moveTo>
                      <a:lnTo>
                        <a:pt x="464" y="636"/>
                      </a:lnTo>
                      <a:lnTo>
                        <a:pt x="524" y="636"/>
                      </a:lnTo>
                      <a:lnTo>
                        <a:pt x="576" y="621"/>
                      </a:lnTo>
                      <a:lnTo>
                        <a:pt x="621" y="598"/>
                      </a:lnTo>
                      <a:lnTo>
                        <a:pt x="659" y="576"/>
                      </a:lnTo>
                      <a:lnTo>
                        <a:pt x="688" y="546"/>
                      </a:lnTo>
                      <a:lnTo>
                        <a:pt x="711" y="509"/>
                      </a:lnTo>
                      <a:lnTo>
                        <a:pt x="726" y="464"/>
                      </a:lnTo>
                      <a:lnTo>
                        <a:pt x="733" y="419"/>
                      </a:lnTo>
                      <a:lnTo>
                        <a:pt x="733" y="411"/>
                      </a:lnTo>
                      <a:lnTo>
                        <a:pt x="733" y="411"/>
                      </a:lnTo>
                      <a:lnTo>
                        <a:pt x="726" y="366"/>
                      </a:lnTo>
                      <a:lnTo>
                        <a:pt x="711" y="321"/>
                      </a:lnTo>
                      <a:lnTo>
                        <a:pt x="688" y="284"/>
                      </a:lnTo>
                      <a:lnTo>
                        <a:pt x="659" y="247"/>
                      </a:lnTo>
                      <a:lnTo>
                        <a:pt x="621" y="224"/>
                      </a:lnTo>
                      <a:lnTo>
                        <a:pt x="576" y="209"/>
                      </a:lnTo>
                      <a:lnTo>
                        <a:pt x="524" y="202"/>
                      </a:lnTo>
                      <a:lnTo>
                        <a:pt x="464" y="194"/>
                      </a:lnTo>
                      <a:lnTo>
                        <a:pt x="216" y="194"/>
                      </a:lnTo>
                      <a:lnTo>
                        <a:pt x="216" y="636"/>
                      </a:lnTo>
                      <a:lnTo>
                        <a:pt x="464" y="6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4" name="Freeform 37"/>
                <p:cNvSpPr>
                  <a:spLocks noChangeArrowheads="1"/>
                </p:cNvSpPr>
                <p:nvPr/>
              </p:nvSpPr>
              <p:spPr bwMode="auto">
                <a:xfrm>
                  <a:off x="7488238" y="7094538"/>
                  <a:ext cx="461962" cy="446087"/>
                </a:xfrm>
                <a:custGeom>
                  <a:avLst/>
                  <a:gdLst>
                    <a:gd name="T0" fmla="*/ 547 w 1282"/>
                    <a:gd name="T1" fmla="*/ 0 h 1237"/>
                    <a:gd name="T2" fmla="*/ 742 w 1282"/>
                    <a:gd name="T3" fmla="*/ 0 h 1237"/>
                    <a:gd name="T4" fmla="*/ 1281 w 1282"/>
                    <a:gd name="T5" fmla="*/ 1236 h 1237"/>
                    <a:gd name="T6" fmla="*/ 1056 w 1282"/>
                    <a:gd name="T7" fmla="*/ 1236 h 1237"/>
                    <a:gd name="T8" fmla="*/ 929 w 1282"/>
                    <a:gd name="T9" fmla="*/ 936 h 1237"/>
                    <a:gd name="T10" fmla="*/ 353 w 1282"/>
                    <a:gd name="T11" fmla="*/ 936 h 1237"/>
                    <a:gd name="T12" fmla="*/ 225 w 1282"/>
                    <a:gd name="T13" fmla="*/ 1236 h 1237"/>
                    <a:gd name="T14" fmla="*/ 0 w 1282"/>
                    <a:gd name="T15" fmla="*/ 1236 h 1237"/>
                    <a:gd name="T16" fmla="*/ 547 w 1282"/>
                    <a:gd name="T17" fmla="*/ 0 h 1237"/>
                    <a:gd name="T18" fmla="*/ 854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54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47" y="0"/>
                      </a:moveTo>
                      <a:lnTo>
                        <a:pt x="742" y="0"/>
                      </a:lnTo>
                      <a:lnTo>
                        <a:pt x="1281" y="1236"/>
                      </a:lnTo>
                      <a:lnTo>
                        <a:pt x="1056" y="1236"/>
                      </a:lnTo>
                      <a:lnTo>
                        <a:pt x="929" y="936"/>
                      </a:lnTo>
                      <a:lnTo>
                        <a:pt x="353" y="936"/>
                      </a:lnTo>
                      <a:lnTo>
                        <a:pt x="225" y="1236"/>
                      </a:lnTo>
                      <a:lnTo>
                        <a:pt x="0" y="1236"/>
                      </a:lnTo>
                      <a:lnTo>
                        <a:pt x="547" y="0"/>
                      </a:lnTo>
                      <a:close/>
                      <a:moveTo>
                        <a:pt x="854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54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5" name="Freeform 38"/>
                <p:cNvSpPr>
                  <a:spLocks noChangeArrowheads="1"/>
                </p:cNvSpPr>
                <p:nvPr/>
              </p:nvSpPr>
              <p:spPr bwMode="auto">
                <a:xfrm>
                  <a:off x="8045450" y="7096125"/>
                  <a:ext cx="385763" cy="442913"/>
                </a:xfrm>
                <a:custGeom>
                  <a:avLst/>
                  <a:gdLst>
                    <a:gd name="T0" fmla="*/ 0 w 1072"/>
                    <a:gd name="T1" fmla="*/ 0 h 1229"/>
                    <a:gd name="T2" fmla="*/ 203 w 1072"/>
                    <a:gd name="T3" fmla="*/ 0 h 1229"/>
                    <a:gd name="T4" fmla="*/ 862 w 1072"/>
                    <a:gd name="T5" fmla="*/ 846 h 1229"/>
                    <a:gd name="T6" fmla="*/ 862 w 1072"/>
                    <a:gd name="T7" fmla="*/ 0 h 1229"/>
                    <a:gd name="T8" fmla="*/ 1071 w 1072"/>
                    <a:gd name="T9" fmla="*/ 0 h 1229"/>
                    <a:gd name="T10" fmla="*/ 1071 w 1072"/>
                    <a:gd name="T11" fmla="*/ 1228 h 1229"/>
                    <a:gd name="T12" fmla="*/ 891 w 1072"/>
                    <a:gd name="T13" fmla="*/ 1228 h 1229"/>
                    <a:gd name="T14" fmla="*/ 218 w 1072"/>
                    <a:gd name="T15" fmla="*/ 351 h 1229"/>
                    <a:gd name="T16" fmla="*/ 218 w 1072"/>
                    <a:gd name="T17" fmla="*/ 1228 h 1229"/>
                    <a:gd name="T18" fmla="*/ 0 w 1072"/>
                    <a:gd name="T19" fmla="*/ 1228 h 1229"/>
                    <a:gd name="T20" fmla="*/ 0 w 1072"/>
                    <a:gd name="T21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72" h="1229">
                      <a:moveTo>
                        <a:pt x="0" y="0"/>
                      </a:moveTo>
                      <a:lnTo>
                        <a:pt x="203" y="0"/>
                      </a:lnTo>
                      <a:lnTo>
                        <a:pt x="862" y="846"/>
                      </a:lnTo>
                      <a:lnTo>
                        <a:pt x="862" y="0"/>
                      </a:lnTo>
                      <a:lnTo>
                        <a:pt x="1071" y="0"/>
                      </a:lnTo>
                      <a:lnTo>
                        <a:pt x="1071" y="1228"/>
                      </a:lnTo>
                      <a:lnTo>
                        <a:pt x="891" y="1228"/>
                      </a:lnTo>
                      <a:lnTo>
                        <a:pt x="218" y="351"/>
                      </a:lnTo>
                      <a:lnTo>
                        <a:pt x="21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6" name="Freeform 39"/>
                <p:cNvSpPr>
                  <a:spLocks noChangeArrowheads="1"/>
                </p:cNvSpPr>
                <p:nvPr/>
              </p:nvSpPr>
              <p:spPr bwMode="auto">
                <a:xfrm>
                  <a:off x="8526463" y="7096125"/>
                  <a:ext cx="428625" cy="442913"/>
                </a:xfrm>
                <a:custGeom>
                  <a:avLst/>
                  <a:gdLst>
                    <a:gd name="T0" fmla="*/ 486 w 1192"/>
                    <a:gd name="T1" fmla="*/ 741 h 1229"/>
                    <a:gd name="T2" fmla="*/ 0 w 1192"/>
                    <a:gd name="T3" fmla="*/ 0 h 1229"/>
                    <a:gd name="T4" fmla="*/ 254 w 1192"/>
                    <a:gd name="T5" fmla="*/ 0 h 1229"/>
                    <a:gd name="T6" fmla="*/ 591 w 1192"/>
                    <a:gd name="T7" fmla="*/ 539 h 1229"/>
                    <a:gd name="T8" fmla="*/ 943 w 1192"/>
                    <a:gd name="T9" fmla="*/ 0 h 1229"/>
                    <a:gd name="T10" fmla="*/ 1191 w 1192"/>
                    <a:gd name="T11" fmla="*/ 0 h 1229"/>
                    <a:gd name="T12" fmla="*/ 703 w 1192"/>
                    <a:gd name="T13" fmla="*/ 733 h 1229"/>
                    <a:gd name="T14" fmla="*/ 703 w 1192"/>
                    <a:gd name="T15" fmla="*/ 1228 h 1229"/>
                    <a:gd name="T16" fmla="*/ 486 w 1192"/>
                    <a:gd name="T17" fmla="*/ 1228 h 1229"/>
                    <a:gd name="T18" fmla="*/ 486 w 1192"/>
                    <a:gd name="T19" fmla="*/ 741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92" h="1229">
                      <a:moveTo>
                        <a:pt x="486" y="741"/>
                      </a:moveTo>
                      <a:lnTo>
                        <a:pt x="0" y="0"/>
                      </a:lnTo>
                      <a:lnTo>
                        <a:pt x="254" y="0"/>
                      </a:lnTo>
                      <a:lnTo>
                        <a:pt x="591" y="539"/>
                      </a:lnTo>
                      <a:lnTo>
                        <a:pt x="943" y="0"/>
                      </a:lnTo>
                      <a:lnTo>
                        <a:pt x="1191" y="0"/>
                      </a:lnTo>
                      <a:lnTo>
                        <a:pt x="703" y="733"/>
                      </a:lnTo>
                      <a:lnTo>
                        <a:pt x="703" y="1228"/>
                      </a:lnTo>
                      <a:lnTo>
                        <a:pt x="486" y="1228"/>
                      </a:lnTo>
                      <a:lnTo>
                        <a:pt x="486" y="741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39" name="Group 38"/>
            <p:cNvGrpSpPr/>
            <p:nvPr userDrawn="1"/>
          </p:nvGrpSpPr>
          <p:grpSpPr>
            <a:xfrm>
              <a:off x="4713180" y="1080459"/>
              <a:ext cx="1094161" cy="114861"/>
              <a:chOff x="3995796" y="2466336"/>
              <a:chExt cx="1094161" cy="114861"/>
            </a:xfrm>
            <a:solidFill>
              <a:schemeClr val="accent1"/>
            </a:solidFill>
          </p:grpSpPr>
          <p:sp>
            <p:nvSpPr>
              <p:cNvPr id="40" name="Freeform 15"/>
              <p:cNvSpPr>
                <a:spLocks noChangeArrowheads="1"/>
              </p:cNvSpPr>
              <p:nvPr userDrawn="1"/>
            </p:nvSpPr>
            <p:spPr bwMode="auto">
              <a:xfrm>
                <a:off x="3995796" y="2467529"/>
                <a:ext cx="115656" cy="111284"/>
              </a:xfrm>
              <a:custGeom>
                <a:avLst/>
                <a:gdLst>
                  <a:gd name="T0" fmla="*/ 539 w 1282"/>
                  <a:gd name="T1" fmla="*/ 0 h 1236"/>
                  <a:gd name="T2" fmla="*/ 741 w 1282"/>
                  <a:gd name="T3" fmla="*/ 0 h 1236"/>
                  <a:gd name="T4" fmla="*/ 1281 w 1282"/>
                  <a:gd name="T5" fmla="*/ 1235 h 1236"/>
                  <a:gd name="T6" fmla="*/ 1048 w 1282"/>
                  <a:gd name="T7" fmla="*/ 1235 h 1236"/>
                  <a:gd name="T8" fmla="*/ 929 w 1282"/>
                  <a:gd name="T9" fmla="*/ 936 h 1236"/>
                  <a:gd name="T10" fmla="*/ 345 w 1282"/>
                  <a:gd name="T11" fmla="*/ 936 h 1236"/>
                  <a:gd name="T12" fmla="*/ 217 w 1282"/>
                  <a:gd name="T13" fmla="*/ 1235 h 1236"/>
                  <a:gd name="T14" fmla="*/ 0 w 1282"/>
                  <a:gd name="T15" fmla="*/ 1235 h 1236"/>
                  <a:gd name="T16" fmla="*/ 539 w 1282"/>
                  <a:gd name="T17" fmla="*/ 0 h 1236"/>
                  <a:gd name="T18" fmla="*/ 846 w 1282"/>
                  <a:gd name="T19" fmla="*/ 749 h 1236"/>
                  <a:gd name="T20" fmla="*/ 637 w 1282"/>
                  <a:gd name="T21" fmla="*/ 255 h 1236"/>
                  <a:gd name="T22" fmla="*/ 427 w 1282"/>
                  <a:gd name="T23" fmla="*/ 749 h 1236"/>
                  <a:gd name="T24" fmla="*/ 846 w 1282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1" y="1235"/>
                    </a:lnTo>
                    <a:lnTo>
                      <a:pt x="1048" y="1235"/>
                    </a:lnTo>
                    <a:lnTo>
                      <a:pt x="929" y="936"/>
                    </a:lnTo>
                    <a:lnTo>
                      <a:pt x="345" y="936"/>
                    </a:lnTo>
                    <a:lnTo>
                      <a:pt x="217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6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46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" name="Freeform 16"/>
              <p:cNvSpPr>
                <a:spLocks noChangeArrowheads="1"/>
              </p:cNvSpPr>
              <p:nvPr userDrawn="1"/>
            </p:nvSpPr>
            <p:spPr bwMode="auto">
              <a:xfrm>
                <a:off x="4150401" y="2468323"/>
                <a:ext cx="96579" cy="110489"/>
              </a:xfrm>
              <a:custGeom>
                <a:avLst/>
                <a:gdLst>
                  <a:gd name="T0" fmla="*/ 0 w 1072"/>
                  <a:gd name="T1" fmla="*/ 0 h 1228"/>
                  <a:gd name="T2" fmla="*/ 203 w 1072"/>
                  <a:gd name="T3" fmla="*/ 0 h 1228"/>
                  <a:gd name="T4" fmla="*/ 861 w 1072"/>
                  <a:gd name="T5" fmla="*/ 846 h 1228"/>
                  <a:gd name="T6" fmla="*/ 861 w 1072"/>
                  <a:gd name="T7" fmla="*/ 0 h 1228"/>
                  <a:gd name="T8" fmla="*/ 1071 w 1072"/>
                  <a:gd name="T9" fmla="*/ 0 h 1228"/>
                  <a:gd name="T10" fmla="*/ 1071 w 1072"/>
                  <a:gd name="T11" fmla="*/ 1227 h 1228"/>
                  <a:gd name="T12" fmla="*/ 891 w 1072"/>
                  <a:gd name="T13" fmla="*/ 1227 h 1228"/>
                  <a:gd name="T14" fmla="*/ 209 w 1072"/>
                  <a:gd name="T15" fmla="*/ 351 h 1228"/>
                  <a:gd name="T16" fmla="*/ 209 w 1072"/>
                  <a:gd name="T17" fmla="*/ 1227 h 1228"/>
                  <a:gd name="T18" fmla="*/ 0 w 1072"/>
                  <a:gd name="T19" fmla="*/ 1227 h 1228"/>
                  <a:gd name="T20" fmla="*/ 0 w 1072"/>
                  <a:gd name="T21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72" h="1228">
                    <a:moveTo>
                      <a:pt x="0" y="0"/>
                    </a:moveTo>
                    <a:lnTo>
                      <a:pt x="203" y="0"/>
                    </a:lnTo>
                    <a:lnTo>
                      <a:pt x="861" y="846"/>
                    </a:lnTo>
                    <a:lnTo>
                      <a:pt x="861" y="0"/>
                    </a:lnTo>
                    <a:lnTo>
                      <a:pt x="1071" y="0"/>
                    </a:lnTo>
                    <a:lnTo>
                      <a:pt x="1071" y="1227"/>
                    </a:lnTo>
                    <a:lnTo>
                      <a:pt x="891" y="1227"/>
                    </a:lnTo>
                    <a:lnTo>
                      <a:pt x="209" y="351"/>
                    </a:lnTo>
                    <a:lnTo>
                      <a:pt x="209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" name="Freeform 17"/>
              <p:cNvSpPr>
                <a:spLocks noChangeArrowheads="1"/>
              </p:cNvSpPr>
              <p:nvPr userDrawn="1"/>
            </p:nvSpPr>
            <p:spPr bwMode="auto">
              <a:xfrm>
                <a:off x="4290301" y="2467529"/>
                <a:ext cx="115258" cy="111284"/>
              </a:xfrm>
              <a:custGeom>
                <a:avLst/>
                <a:gdLst>
                  <a:gd name="T0" fmla="*/ 539 w 1281"/>
                  <a:gd name="T1" fmla="*/ 0 h 1236"/>
                  <a:gd name="T2" fmla="*/ 741 w 1281"/>
                  <a:gd name="T3" fmla="*/ 0 h 1236"/>
                  <a:gd name="T4" fmla="*/ 1280 w 1281"/>
                  <a:gd name="T5" fmla="*/ 1235 h 1236"/>
                  <a:gd name="T6" fmla="*/ 1055 w 1281"/>
                  <a:gd name="T7" fmla="*/ 1235 h 1236"/>
                  <a:gd name="T8" fmla="*/ 928 w 1281"/>
                  <a:gd name="T9" fmla="*/ 936 h 1236"/>
                  <a:gd name="T10" fmla="*/ 351 w 1281"/>
                  <a:gd name="T11" fmla="*/ 936 h 1236"/>
                  <a:gd name="T12" fmla="*/ 224 w 1281"/>
                  <a:gd name="T13" fmla="*/ 1235 h 1236"/>
                  <a:gd name="T14" fmla="*/ 0 w 1281"/>
                  <a:gd name="T15" fmla="*/ 1235 h 1236"/>
                  <a:gd name="T16" fmla="*/ 539 w 1281"/>
                  <a:gd name="T17" fmla="*/ 0 h 1236"/>
                  <a:gd name="T18" fmla="*/ 845 w 1281"/>
                  <a:gd name="T19" fmla="*/ 749 h 1236"/>
                  <a:gd name="T20" fmla="*/ 635 w 1281"/>
                  <a:gd name="T21" fmla="*/ 255 h 1236"/>
                  <a:gd name="T22" fmla="*/ 426 w 1281"/>
                  <a:gd name="T23" fmla="*/ 749 h 1236"/>
                  <a:gd name="T24" fmla="*/ 845 w 1281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1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0" y="1235"/>
                    </a:lnTo>
                    <a:lnTo>
                      <a:pt x="1055" y="1235"/>
                    </a:lnTo>
                    <a:lnTo>
                      <a:pt x="928" y="936"/>
                    </a:lnTo>
                    <a:lnTo>
                      <a:pt x="351" y="936"/>
                    </a:lnTo>
                    <a:lnTo>
                      <a:pt x="224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5" y="749"/>
                    </a:moveTo>
                    <a:lnTo>
                      <a:pt x="635" y="255"/>
                    </a:lnTo>
                    <a:lnTo>
                      <a:pt x="426" y="749"/>
                    </a:lnTo>
                    <a:lnTo>
                      <a:pt x="845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" name="Freeform 18"/>
              <p:cNvSpPr>
                <a:spLocks noChangeArrowheads="1"/>
              </p:cNvSpPr>
              <p:nvPr userDrawn="1"/>
            </p:nvSpPr>
            <p:spPr bwMode="auto">
              <a:xfrm>
                <a:off x="4444509" y="2468323"/>
                <a:ext cx="77502" cy="110489"/>
              </a:xfrm>
              <a:custGeom>
                <a:avLst/>
                <a:gdLst>
                  <a:gd name="T0" fmla="*/ 0 w 862"/>
                  <a:gd name="T1" fmla="*/ 0 h 1228"/>
                  <a:gd name="T2" fmla="*/ 218 w 862"/>
                  <a:gd name="T3" fmla="*/ 0 h 1228"/>
                  <a:gd name="T4" fmla="*/ 218 w 862"/>
                  <a:gd name="T5" fmla="*/ 1033 h 1228"/>
                  <a:gd name="T6" fmla="*/ 861 w 862"/>
                  <a:gd name="T7" fmla="*/ 1033 h 1228"/>
                  <a:gd name="T8" fmla="*/ 861 w 862"/>
                  <a:gd name="T9" fmla="*/ 1227 h 1228"/>
                  <a:gd name="T10" fmla="*/ 0 w 862"/>
                  <a:gd name="T11" fmla="*/ 1227 h 1228"/>
                  <a:gd name="T12" fmla="*/ 0 w 862"/>
                  <a:gd name="T13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2" h="1228">
                    <a:moveTo>
                      <a:pt x="0" y="0"/>
                    </a:moveTo>
                    <a:lnTo>
                      <a:pt x="218" y="0"/>
                    </a:lnTo>
                    <a:lnTo>
                      <a:pt x="218" y="1033"/>
                    </a:lnTo>
                    <a:lnTo>
                      <a:pt x="861" y="1033"/>
                    </a:lnTo>
                    <a:lnTo>
                      <a:pt x="861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" name="Freeform 19"/>
              <p:cNvSpPr>
                <a:spLocks noChangeArrowheads="1"/>
              </p:cNvSpPr>
              <p:nvPr userDrawn="1"/>
            </p:nvSpPr>
            <p:spPr bwMode="auto">
              <a:xfrm>
                <a:off x="4535126" y="2468323"/>
                <a:ext cx="107310" cy="110489"/>
              </a:xfrm>
              <a:custGeom>
                <a:avLst/>
                <a:gdLst>
                  <a:gd name="T0" fmla="*/ 487 w 1190"/>
                  <a:gd name="T1" fmla="*/ 741 h 1228"/>
                  <a:gd name="T2" fmla="*/ 0 w 1190"/>
                  <a:gd name="T3" fmla="*/ 0 h 1228"/>
                  <a:gd name="T4" fmla="*/ 254 w 1190"/>
                  <a:gd name="T5" fmla="*/ 0 h 1228"/>
                  <a:gd name="T6" fmla="*/ 598 w 1190"/>
                  <a:gd name="T7" fmla="*/ 546 h 1228"/>
                  <a:gd name="T8" fmla="*/ 942 w 1190"/>
                  <a:gd name="T9" fmla="*/ 0 h 1228"/>
                  <a:gd name="T10" fmla="*/ 1189 w 1190"/>
                  <a:gd name="T11" fmla="*/ 0 h 1228"/>
                  <a:gd name="T12" fmla="*/ 702 w 1190"/>
                  <a:gd name="T13" fmla="*/ 741 h 1228"/>
                  <a:gd name="T14" fmla="*/ 702 w 1190"/>
                  <a:gd name="T15" fmla="*/ 1227 h 1228"/>
                  <a:gd name="T16" fmla="*/ 487 w 1190"/>
                  <a:gd name="T17" fmla="*/ 1227 h 1228"/>
                  <a:gd name="T18" fmla="*/ 487 w 1190"/>
                  <a:gd name="T19" fmla="*/ 741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0" h="1228">
                    <a:moveTo>
                      <a:pt x="487" y="741"/>
                    </a:moveTo>
                    <a:lnTo>
                      <a:pt x="0" y="0"/>
                    </a:lnTo>
                    <a:lnTo>
                      <a:pt x="254" y="0"/>
                    </a:lnTo>
                    <a:lnTo>
                      <a:pt x="598" y="546"/>
                    </a:lnTo>
                    <a:lnTo>
                      <a:pt x="942" y="0"/>
                    </a:lnTo>
                    <a:lnTo>
                      <a:pt x="1189" y="0"/>
                    </a:lnTo>
                    <a:lnTo>
                      <a:pt x="702" y="741"/>
                    </a:lnTo>
                    <a:lnTo>
                      <a:pt x="702" y="1227"/>
                    </a:lnTo>
                    <a:lnTo>
                      <a:pt x="487" y="1227"/>
                    </a:lnTo>
                    <a:lnTo>
                      <a:pt x="487" y="74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5" name="Freeform 20"/>
              <p:cNvSpPr>
                <a:spLocks noChangeArrowheads="1"/>
              </p:cNvSpPr>
              <p:nvPr userDrawn="1"/>
            </p:nvSpPr>
            <p:spPr bwMode="auto">
              <a:xfrm>
                <a:off x="4671449" y="2468323"/>
                <a:ext cx="89822" cy="110489"/>
              </a:xfrm>
              <a:custGeom>
                <a:avLst/>
                <a:gdLst>
                  <a:gd name="T0" fmla="*/ 390 w 998"/>
                  <a:gd name="T1" fmla="*/ 202 h 1228"/>
                  <a:gd name="T2" fmla="*/ 0 w 998"/>
                  <a:gd name="T3" fmla="*/ 202 h 1228"/>
                  <a:gd name="T4" fmla="*/ 0 w 998"/>
                  <a:gd name="T5" fmla="*/ 0 h 1228"/>
                  <a:gd name="T6" fmla="*/ 997 w 998"/>
                  <a:gd name="T7" fmla="*/ 0 h 1228"/>
                  <a:gd name="T8" fmla="*/ 997 w 998"/>
                  <a:gd name="T9" fmla="*/ 202 h 1228"/>
                  <a:gd name="T10" fmla="*/ 607 w 998"/>
                  <a:gd name="T11" fmla="*/ 202 h 1228"/>
                  <a:gd name="T12" fmla="*/ 607 w 998"/>
                  <a:gd name="T13" fmla="*/ 1227 h 1228"/>
                  <a:gd name="T14" fmla="*/ 390 w 998"/>
                  <a:gd name="T15" fmla="*/ 1227 h 1228"/>
                  <a:gd name="T16" fmla="*/ 390 w 998"/>
                  <a:gd name="T17" fmla="*/ 202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8" h="1228">
                    <a:moveTo>
                      <a:pt x="390" y="202"/>
                    </a:moveTo>
                    <a:lnTo>
                      <a:pt x="0" y="202"/>
                    </a:lnTo>
                    <a:lnTo>
                      <a:pt x="0" y="0"/>
                    </a:lnTo>
                    <a:lnTo>
                      <a:pt x="997" y="0"/>
                    </a:lnTo>
                    <a:lnTo>
                      <a:pt x="997" y="202"/>
                    </a:lnTo>
                    <a:lnTo>
                      <a:pt x="607" y="202"/>
                    </a:lnTo>
                    <a:lnTo>
                      <a:pt x="607" y="1227"/>
                    </a:lnTo>
                    <a:lnTo>
                      <a:pt x="390" y="1227"/>
                    </a:lnTo>
                    <a:lnTo>
                      <a:pt x="390" y="202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6" name="Freeform 21"/>
              <p:cNvSpPr>
                <a:spLocks noChangeArrowheads="1"/>
              </p:cNvSpPr>
              <p:nvPr userDrawn="1"/>
            </p:nvSpPr>
            <p:spPr bwMode="auto">
              <a:xfrm>
                <a:off x="4801811" y="2468323"/>
                <a:ext cx="19475" cy="110489"/>
              </a:xfrm>
              <a:custGeom>
                <a:avLst/>
                <a:gdLst>
                  <a:gd name="T0" fmla="*/ 0 w 218"/>
                  <a:gd name="T1" fmla="*/ 0 h 1228"/>
                  <a:gd name="T2" fmla="*/ 217 w 218"/>
                  <a:gd name="T3" fmla="*/ 0 h 1228"/>
                  <a:gd name="T4" fmla="*/ 217 w 218"/>
                  <a:gd name="T5" fmla="*/ 1227 h 1228"/>
                  <a:gd name="T6" fmla="*/ 0 w 218"/>
                  <a:gd name="T7" fmla="*/ 1227 h 1228"/>
                  <a:gd name="T8" fmla="*/ 0 w 218"/>
                  <a:gd name="T9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8" h="1228">
                    <a:moveTo>
                      <a:pt x="0" y="0"/>
                    </a:moveTo>
                    <a:lnTo>
                      <a:pt x="217" y="0"/>
                    </a:lnTo>
                    <a:lnTo>
                      <a:pt x="217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" name="Freeform 22"/>
              <p:cNvSpPr>
                <a:spLocks noChangeArrowheads="1"/>
              </p:cNvSpPr>
              <p:nvPr userDrawn="1"/>
            </p:nvSpPr>
            <p:spPr bwMode="auto">
              <a:xfrm>
                <a:off x="4866594" y="2466336"/>
                <a:ext cx="101348" cy="114861"/>
              </a:xfrm>
              <a:custGeom>
                <a:avLst/>
                <a:gdLst>
                  <a:gd name="T0" fmla="*/ 0 w 1124"/>
                  <a:gd name="T1" fmla="*/ 636 h 1274"/>
                  <a:gd name="T2" fmla="*/ 7 w 1124"/>
                  <a:gd name="T3" fmla="*/ 569 h 1274"/>
                  <a:gd name="T4" fmla="*/ 29 w 1124"/>
                  <a:gd name="T5" fmla="*/ 449 h 1274"/>
                  <a:gd name="T6" fmla="*/ 74 w 1124"/>
                  <a:gd name="T7" fmla="*/ 337 h 1274"/>
                  <a:gd name="T8" fmla="*/ 141 w 1124"/>
                  <a:gd name="T9" fmla="*/ 232 h 1274"/>
                  <a:gd name="T10" fmla="*/ 225 w 1124"/>
                  <a:gd name="T11" fmla="*/ 150 h 1274"/>
                  <a:gd name="T12" fmla="*/ 321 w 1124"/>
                  <a:gd name="T13" fmla="*/ 82 h 1274"/>
                  <a:gd name="T14" fmla="*/ 441 w 1124"/>
                  <a:gd name="T15" fmla="*/ 30 h 1274"/>
                  <a:gd name="T16" fmla="*/ 568 w 1124"/>
                  <a:gd name="T17" fmla="*/ 7 h 1274"/>
                  <a:gd name="T18" fmla="*/ 636 w 1124"/>
                  <a:gd name="T19" fmla="*/ 0 h 1274"/>
                  <a:gd name="T20" fmla="*/ 786 w 1124"/>
                  <a:gd name="T21" fmla="*/ 15 h 1274"/>
                  <a:gd name="T22" fmla="*/ 913 w 1124"/>
                  <a:gd name="T23" fmla="*/ 52 h 1274"/>
                  <a:gd name="T24" fmla="*/ 1025 w 1124"/>
                  <a:gd name="T25" fmla="*/ 120 h 1274"/>
                  <a:gd name="T26" fmla="*/ 1115 w 1124"/>
                  <a:gd name="T27" fmla="*/ 194 h 1274"/>
                  <a:gd name="T28" fmla="*/ 973 w 1124"/>
                  <a:gd name="T29" fmla="*/ 352 h 1274"/>
                  <a:gd name="T30" fmla="*/ 823 w 1124"/>
                  <a:gd name="T31" fmla="*/ 239 h 1274"/>
                  <a:gd name="T32" fmla="*/ 733 w 1124"/>
                  <a:gd name="T33" fmla="*/ 209 h 1274"/>
                  <a:gd name="T34" fmla="*/ 636 w 1124"/>
                  <a:gd name="T35" fmla="*/ 202 h 1274"/>
                  <a:gd name="T36" fmla="*/ 591 w 1124"/>
                  <a:gd name="T37" fmla="*/ 202 h 1274"/>
                  <a:gd name="T38" fmla="*/ 472 w 1124"/>
                  <a:gd name="T39" fmla="*/ 232 h 1274"/>
                  <a:gd name="T40" fmla="*/ 344 w 1124"/>
                  <a:gd name="T41" fmla="*/ 329 h 1274"/>
                  <a:gd name="T42" fmla="*/ 262 w 1124"/>
                  <a:gd name="T43" fmla="*/ 464 h 1274"/>
                  <a:gd name="T44" fmla="*/ 231 w 1124"/>
                  <a:gd name="T45" fmla="*/ 636 h 1274"/>
                  <a:gd name="T46" fmla="*/ 231 w 1124"/>
                  <a:gd name="T47" fmla="*/ 636 h 1274"/>
                  <a:gd name="T48" fmla="*/ 262 w 1124"/>
                  <a:gd name="T49" fmla="*/ 809 h 1274"/>
                  <a:gd name="T50" fmla="*/ 344 w 1124"/>
                  <a:gd name="T51" fmla="*/ 944 h 1274"/>
                  <a:gd name="T52" fmla="*/ 472 w 1124"/>
                  <a:gd name="T53" fmla="*/ 1041 h 1274"/>
                  <a:gd name="T54" fmla="*/ 591 w 1124"/>
                  <a:gd name="T55" fmla="*/ 1071 h 1274"/>
                  <a:gd name="T56" fmla="*/ 636 w 1124"/>
                  <a:gd name="T57" fmla="*/ 1071 h 1274"/>
                  <a:gd name="T58" fmla="*/ 733 w 1124"/>
                  <a:gd name="T59" fmla="*/ 1063 h 1274"/>
                  <a:gd name="T60" fmla="*/ 823 w 1124"/>
                  <a:gd name="T61" fmla="*/ 1034 h 1274"/>
                  <a:gd name="T62" fmla="*/ 905 w 1124"/>
                  <a:gd name="T63" fmla="*/ 981 h 1274"/>
                  <a:gd name="T64" fmla="*/ 1123 w 1124"/>
                  <a:gd name="T65" fmla="*/ 1056 h 1274"/>
                  <a:gd name="T66" fmla="*/ 1078 w 1124"/>
                  <a:gd name="T67" fmla="*/ 1101 h 1274"/>
                  <a:gd name="T68" fmla="*/ 973 w 1124"/>
                  <a:gd name="T69" fmla="*/ 1183 h 1274"/>
                  <a:gd name="T70" fmla="*/ 854 w 1124"/>
                  <a:gd name="T71" fmla="*/ 1236 h 1274"/>
                  <a:gd name="T72" fmla="*/ 711 w 1124"/>
                  <a:gd name="T73" fmla="*/ 1265 h 1274"/>
                  <a:gd name="T74" fmla="*/ 629 w 1124"/>
                  <a:gd name="T75" fmla="*/ 1273 h 1274"/>
                  <a:gd name="T76" fmla="*/ 494 w 1124"/>
                  <a:gd name="T77" fmla="*/ 1258 h 1274"/>
                  <a:gd name="T78" fmla="*/ 374 w 1124"/>
                  <a:gd name="T79" fmla="*/ 1220 h 1274"/>
                  <a:gd name="T80" fmla="*/ 269 w 1124"/>
                  <a:gd name="T81" fmla="*/ 1168 h 1274"/>
                  <a:gd name="T82" fmla="*/ 180 w 1124"/>
                  <a:gd name="T83" fmla="*/ 1086 h 1274"/>
                  <a:gd name="T84" fmla="*/ 104 w 1124"/>
                  <a:gd name="T85" fmla="*/ 996 h 1274"/>
                  <a:gd name="T86" fmla="*/ 52 w 1124"/>
                  <a:gd name="T87" fmla="*/ 891 h 1274"/>
                  <a:gd name="T88" fmla="*/ 14 w 1124"/>
                  <a:gd name="T89" fmla="*/ 771 h 1274"/>
                  <a:gd name="T90" fmla="*/ 0 w 1124"/>
                  <a:gd name="T91" fmla="*/ 644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4" h="1274">
                    <a:moveTo>
                      <a:pt x="0" y="644"/>
                    </a:moveTo>
                    <a:lnTo>
                      <a:pt x="0" y="636"/>
                    </a:lnTo>
                    <a:lnTo>
                      <a:pt x="0" y="636"/>
                    </a:lnTo>
                    <a:lnTo>
                      <a:pt x="7" y="569"/>
                    </a:lnTo>
                    <a:lnTo>
                      <a:pt x="14" y="509"/>
                    </a:lnTo>
                    <a:lnTo>
                      <a:pt x="29" y="449"/>
                    </a:lnTo>
                    <a:lnTo>
                      <a:pt x="52" y="389"/>
                    </a:lnTo>
                    <a:lnTo>
                      <a:pt x="74" y="337"/>
                    </a:lnTo>
                    <a:lnTo>
                      <a:pt x="104" y="284"/>
                    </a:lnTo>
                    <a:lnTo>
                      <a:pt x="141" y="232"/>
                    </a:lnTo>
                    <a:lnTo>
                      <a:pt x="180" y="187"/>
                    </a:lnTo>
                    <a:lnTo>
                      <a:pt x="225" y="150"/>
                    </a:lnTo>
                    <a:lnTo>
                      <a:pt x="269" y="112"/>
                    </a:lnTo>
                    <a:lnTo>
                      <a:pt x="321" y="82"/>
                    </a:lnTo>
                    <a:lnTo>
                      <a:pt x="382" y="52"/>
                    </a:lnTo>
                    <a:lnTo>
                      <a:pt x="441" y="30"/>
                    </a:lnTo>
                    <a:lnTo>
                      <a:pt x="501" y="15"/>
                    </a:lnTo>
                    <a:lnTo>
                      <a:pt x="568" y="7"/>
                    </a:lnTo>
                    <a:lnTo>
                      <a:pt x="636" y="0"/>
                    </a:lnTo>
                    <a:lnTo>
                      <a:pt x="636" y="0"/>
                    </a:lnTo>
                    <a:lnTo>
                      <a:pt x="719" y="7"/>
                    </a:lnTo>
                    <a:lnTo>
                      <a:pt x="786" y="15"/>
                    </a:lnTo>
                    <a:lnTo>
                      <a:pt x="854" y="30"/>
                    </a:lnTo>
                    <a:lnTo>
                      <a:pt x="913" y="52"/>
                    </a:lnTo>
                    <a:lnTo>
                      <a:pt x="973" y="82"/>
                    </a:lnTo>
                    <a:lnTo>
                      <a:pt x="1025" y="120"/>
                    </a:lnTo>
                    <a:lnTo>
                      <a:pt x="1070" y="150"/>
                    </a:lnTo>
                    <a:lnTo>
                      <a:pt x="1115" y="194"/>
                    </a:lnTo>
                    <a:lnTo>
                      <a:pt x="973" y="352"/>
                    </a:lnTo>
                    <a:lnTo>
                      <a:pt x="973" y="352"/>
                    </a:lnTo>
                    <a:lnTo>
                      <a:pt x="899" y="292"/>
                    </a:lnTo>
                    <a:lnTo>
                      <a:pt x="823" y="239"/>
                    </a:lnTo>
                    <a:lnTo>
                      <a:pt x="778" y="225"/>
                    </a:lnTo>
                    <a:lnTo>
                      <a:pt x="733" y="209"/>
                    </a:lnTo>
                    <a:lnTo>
                      <a:pt x="681" y="202"/>
                    </a:lnTo>
                    <a:lnTo>
                      <a:pt x="636" y="202"/>
                    </a:lnTo>
                    <a:lnTo>
                      <a:pt x="636" y="202"/>
                    </a:lnTo>
                    <a:lnTo>
                      <a:pt x="591" y="202"/>
                    </a:lnTo>
                    <a:lnTo>
                      <a:pt x="546" y="209"/>
                    </a:lnTo>
                    <a:lnTo>
                      <a:pt x="472" y="232"/>
                    </a:lnTo>
                    <a:lnTo>
                      <a:pt x="404" y="277"/>
                    </a:lnTo>
                    <a:lnTo>
                      <a:pt x="344" y="329"/>
                    </a:lnTo>
                    <a:lnTo>
                      <a:pt x="292" y="389"/>
                    </a:lnTo>
                    <a:lnTo>
                      <a:pt x="262" y="464"/>
                    </a:lnTo>
                    <a:lnTo>
                      <a:pt x="239" y="54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9" y="726"/>
                    </a:lnTo>
                    <a:lnTo>
                      <a:pt x="262" y="809"/>
                    </a:lnTo>
                    <a:lnTo>
                      <a:pt x="292" y="883"/>
                    </a:lnTo>
                    <a:lnTo>
                      <a:pt x="344" y="944"/>
                    </a:lnTo>
                    <a:lnTo>
                      <a:pt x="404" y="996"/>
                    </a:lnTo>
                    <a:lnTo>
                      <a:pt x="472" y="1041"/>
                    </a:lnTo>
                    <a:lnTo>
                      <a:pt x="546" y="1063"/>
                    </a:lnTo>
                    <a:lnTo>
                      <a:pt x="591" y="1071"/>
                    </a:lnTo>
                    <a:lnTo>
                      <a:pt x="636" y="1071"/>
                    </a:lnTo>
                    <a:lnTo>
                      <a:pt x="636" y="1071"/>
                    </a:lnTo>
                    <a:lnTo>
                      <a:pt x="688" y="1071"/>
                    </a:lnTo>
                    <a:lnTo>
                      <a:pt x="733" y="1063"/>
                    </a:lnTo>
                    <a:lnTo>
                      <a:pt x="786" y="1048"/>
                    </a:lnTo>
                    <a:lnTo>
                      <a:pt x="823" y="1034"/>
                    </a:lnTo>
                    <a:lnTo>
                      <a:pt x="868" y="1011"/>
                    </a:lnTo>
                    <a:lnTo>
                      <a:pt x="905" y="981"/>
                    </a:lnTo>
                    <a:lnTo>
                      <a:pt x="988" y="913"/>
                    </a:lnTo>
                    <a:lnTo>
                      <a:pt x="1123" y="1056"/>
                    </a:lnTo>
                    <a:lnTo>
                      <a:pt x="1123" y="1056"/>
                    </a:lnTo>
                    <a:lnTo>
                      <a:pt x="1078" y="1101"/>
                    </a:lnTo>
                    <a:lnTo>
                      <a:pt x="1025" y="1146"/>
                    </a:lnTo>
                    <a:lnTo>
                      <a:pt x="973" y="1183"/>
                    </a:lnTo>
                    <a:lnTo>
                      <a:pt x="913" y="1213"/>
                    </a:lnTo>
                    <a:lnTo>
                      <a:pt x="854" y="1236"/>
                    </a:lnTo>
                    <a:lnTo>
                      <a:pt x="786" y="1258"/>
                    </a:lnTo>
                    <a:lnTo>
                      <a:pt x="711" y="1265"/>
                    </a:lnTo>
                    <a:lnTo>
                      <a:pt x="629" y="1273"/>
                    </a:lnTo>
                    <a:lnTo>
                      <a:pt x="629" y="1273"/>
                    </a:lnTo>
                    <a:lnTo>
                      <a:pt x="562" y="1265"/>
                    </a:lnTo>
                    <a:lnTo>
                      <a:pt x="494" y="1258"/>
                    </a:lnTo>
                    <a:lnTo>
                      <a:pt x="434" y="1243"/>
                    </a:lnTo>
                    <a:lnTo>
                      <a:pt x="374" y="1220"/>
                    </a:lnTo>
                    <a:lnTo>
                      <a:pt x="321" y="1198"/>
                    </a:lnTo>
                    <a:lnTo>
                      <a:pt x="269" y="1168"/>
                    </a:lnTo>
                    <a:lnTo>
                      <a:pt x="225" y="1131"/>
                    </a:lnTo>
                    <a:lnTo>
                      <a:pt x="180" y="1086"/>
                    </a:lnTo>
                    <a:lnTo>
                      <a:pt x="141" y="1041"/>
                    </a:lnTo>
                    <a:lnTo>
                      <a:pt x="104" y="996"/>
                    </a:lnTo>
                    <a:lnTo>
                      <a:pt x="74" y="944"/>
                    </a:lnTo>
                    <a:lnTo>
                      <a:pt x="52" y="891"/>
                    </a:lnTo>
                    <a:lnTo>
                      <a:pt x="29" y="831"/>
                    </a:lnTo>
                    <a:lnTo>
                      <a:pt x="14" y="771"/>
                    </a:lnTo>
                    <a:lnTo>
                      <a:pt x="7" y="704"/>
                    </a:lnTo>
                    <a:lnTo>
                      <a:pt x="0" y="644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" name="Freeform 23"/>
              <p:cNvSpPr>
                <a:spLocks noChangeArrowheads="1"/>
              </p:cNvSpPr>
              <p:nvPr userDrawn="1"/>
            </p:nvSpPr>
            <p:spPr bwMode="auto">
              <a:xfrm>
                <a:off x="5004109" y="2466734"/>
                <a:ext cx="85848" cy="113669"/>
              </a:xfrm>
              <a:custGeom>
                <a:avLst/>
                <a:gdLst>
                  <a:gd name="T0" fmla="*/ 127 w 951"/>
                  <a:gd name="T1" fmla="*/ 914 h 1259"/>
                  <a:gd name="T2" fmla="*/ 216 w 951"/>
                  <a:gd name="T3" fmla="*/ 982 h 1259"/>
                  <a:gd name="T4" fmla="*/ 306 w 951"/>
                  <a:gd name="T5" fmla="*/ 1027 h 1259"/>
                  <a:gd name="T6" fmla="*/ 404 w 951"/>
                  <a:gd name="T7" fmla="*/ 1056 h 1259"/>
                  <a:gd name="T8" fmla="*/ 516 w 951"/>
                  <a:gd name="T9" fmla="*/ 1072 h 1259"/>
                  <a:gd name="T10" fmla="*/ 561 w 951"/>
                  <a:gd name="T11" fmla="*/ 1072 h 1259"/>
                  <a:gd name="T12" fmla="*/ 643 w 951"/>
                  <a:gd name="T13" fmla="*/ 1049 h 1259"/>
                  <a:gd name="T14" fmla="*/ 696 w 951"/>
                  <a:gd name="T15" fmla="*/ 1004 h 1259"/>
                  <a:gd name="T16" fmla="*/ 725 w 951"/>
                  <a:gd name="T17" fmla="*/ 951 h 1259"/>
                  <a:gd name="T18" fmla="*/ 733 w 951"/>
                  <a:gd name="T19" fmla="*/ 914 h 1259"/>
                  <a:gd name="T20" fmla="*/ 725 w 951"/>
                  <a:gd name="T21" fmla="*/ 884 h 1259"/>
                  <a:gd name="T22" fmla="*/ 703 w 951"/>
                  <a:gd name="T23" fmla="*/ 832 h 1259"/>
                  <a:gd name="T24" fmla="*/ 643 w 951"/>
                  <a:gd name="T25" fmla="*/ 787 h 1259"/>
                  <a:gd name="T26" fmla="*/ 456 w 951"/>
                  <a:gd name="T27" fmla="*/ 727 h 1259"/>
                  <a:gd name="T28" fmla="*/ 359 w 951"/>
                  <a:gd name="T29" fmla="*/ 697 h 1259"/>
                  <a:gd name="T30" fmla="*/ 209 w 951"/>
                  <a:gd name="T31" fmla="*/ 645 h 1259"/>
                  <a:gd name="T32" fmla="*/ 104 w 951"/>
                  <a:gd name="T33" fmla="*/ 555 h 1259"/>
                  <a:gd name="T34" fmla="*/ 51 w 951"/>
                  <a:gd name="T35" fmla="*/ 435 h 1259"/>
                  <a:gd name="T36" fmla="*/ 45 w 951"/>
                  <a:gd name="T37" fmla="*/ 353 h 1259"/>
                  <a:gd name="T38" fmla="*/ 51 w 951"/>
                  <a:gd name="T39" fmla="*/ 277 h 1259"/>
                  <a:gd name="T40" fmla="*/ 112 w 951"/>
                  <a:gd name="T41" fmla="*/ 150 h 1259"/>
                  <a:gd name="T42" fmla="*/ 224 w 951"/>
                  <a:gd name="T43" fmla="*/ 53 h 1259"/>
                  <a:gd name="T44" fmla="*/ 382 w 951"/>
                  <a:gd name="T45" fmla="*/ 8 h 1259"/>
                  <a:gd name="T46" fmla="*/ 464 w 951"/>
                  <a:gd name="T47" fmla="*/ 0 h 1259"/>
                  <a:gd name="T48" fmla="*/ 591 w 951"/>
                  <a:gd name="T49" fmla="*/ 8 h 1259"/>
                  <a:gd name="T50" fmla="*/ 711 w 951"/>
                  <a:gd name="T51" fmla="*/ 38 h 1259"/>
                  <a:gd name="T52" fmla="*/ 815 w 951"/>
                  <a:gd name="T53" fmla="*/ 90 h 1259"/>
                  <a:gd name="T54" fmla="*/ 913 w 951"/>
                  <a:gd name="T55" fmla="*/ 150 h 1259"/>
                  <a:gd name="T56" fmla="*/ 793 w 951"/>
                  <a:gd name="T57" fmla="*/ 315 h 1259"/>
                  <a:gd name="T58" fmla="*/ 629 w 951"/>
                  <a:gd name="T59" fmla="*/ 225 h 1259"/>
                  <a:gd name="T60" fmla="*/ 464 w 951"/>
                  <a:gd name="T61" fmla="*/ 187 h 1259"/>
                  <a:gd name="T62" fmla="*/ 419 w 951"/>
                  <a:gd name="T63" fmla="*/ 195 h 1259"/>
                  <a:gd name="T64" fmla="*/ 343 w 951"/>
                  <a:gd name="T65" fmla="*/ 218 h 1259"/>
                  <a:gd name="T66" fmla="*/ 292 w 951"/>
                  <a:gd name="T67" fmla="*/ 255 h 1259"/>
                  <a:gd name="T68" fmla="*/ 269 w 951"/>
                  <a:gd name="T69" fmla="*/ 308 h 1259"/>
                  <a:gd name="T70" fmla="*/ 261 w 951"/>
                  <a:gd name="T71" fmla="*/ 337 h 1259"/>
                  <a:gd name="T72" fmla="*/ 261 w 951"/>
                  <a:gd name="T73" fmla="*/ 375 h 1259"/>
                  <a:gd name="T74" fmla="*/ 292 w 951"/>
                  <a:gd name="T75" fmla="*/ 427 h 1259"/>
                  <a:gd name="T76" fmla="*/ 359 w 951"/>
                  <a:gd name="T77" fmla="*/ 472 h 1259"/>
                  <a:gd name="T78" fmla="*/ 553 w 951"/>
                  <a:gd name="T79" fmla="*/ 532 h 1259"/>
                  <a:gd name="T80" fmla="*/ 643 w 951"/>
                  <a:gd name="T81" fmla="*/ 555 h 1259"/>
                  <a:gd name="T82" fmla="*/ 793 w 951"/>
                  <a:gd name="T83" fmla="*/ 622 h 1259"/>
                  <a:gd name="T84" fmla="*/ 890 w 951"/>
                  <a:gd name="T85" fmla="*/ 704 h 1259"/>
                  <a:gd name="T86" fmla="*/ 943 w 951"/>
                  <a:gd name="T87" fmla="*/ 817 h 1259"/>
                  <a:gd name="T88" fmla="*/ 950 w 951"/>
                  <a:gd name="T89" fmla="*/ 892 h 1259"/>
                  <a:gd name="T90" fmla="*/ 943 w 951"/>
                  <a:gd name="T91" fmla="*/ 974 h 1259"/>
                  <a:gd name="T92" fmla="*/ 876 w 951"/>
                  <a:gd name="T93" fmla="*/ 1109 h 1259"/>
                  <a:gd name="T94" fmla="*/ 763 w 951"/>
                  <a:gd name="T95" fmla="*/ 1206 h 1259"/>
                  <a:gd name="T96" fmla="*/ 606 w 951"/>
                  <a:gd name="T97" fmla="*/ 1258 h 1259"/>
                  <a:gd name="T98" fmla="*/ 509 w 951"/>
                  <a:gd name="T99" fmla="*/ 1258 h 1259"/>
                  <a:gd name="T100" fmla="*/ 374 w 951"/>
                  <a:gd name="T101" fmla="*/ 1251 h 1259"/>
                  <a:gd name="T102" fmla="*/ 239 w 951"/>
                  <a:gd name="T103" fmla="*/ 1213 h 1259"/>
                  <a:gd name="T104" fmla="*/ 112 w 951"/>
                  <a:gd name="T105" fmla="*/ 1154 h 1259"/>
                  <a:gd name="T106" fmla="*/ 0 w 951"/>
                  <a:gd name="T107" fmla="*/ 1064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51" h="1259">
                    <a:moveTo>
                      <a:pt x="0" y="1064"/>
                    </a:moveTo>
                    <a:lnTo>
                      <a:pt x="127" y="914"/>
                    </a:lnTo>
                    <a:lnTo>
                      <a:pt x="127" y="914"/>
                    </a:lnTo>
                    <a:lnTo>
                      <a:pt x="216" y="982"/>
                    </a:lnTo>
                    <a:lnTo>
                      <a:pt x="261" y="1004"/>
                    </a:lnTo>
                    <a:lnTo>
                      <a:pt x="306" y="1027"/>
                    </a:lnTo>
                    <a:lnTo>
                      <a:pt x="359" y="1049"/>
                    </a:lnTo>
                    <a:lnTo>
                      <a:pt x="404" y="1056"/>
                    </a:lnTo>
                    <a:lnTo>
                      <a:pt x="456" y="1072"/>
                    </a:lnTo>
                    <a:lnTo>
                      <a:pt x="516" y="1072"/>
                    </a:lnTo>
                    <a:lnTo>
                      <a:pt x="516" y="1072"/>
                    </a:lnTo>
                    <a:lnTo>
                      <a:pt x="561" y="1072"/>
                    </a:lnTo>
                    <a:lnTo>
                      <a:pt x="606" y="1056"/>
                    </a:lnTo>
                    <a:lnTo>
                      <a:pt x="643" y="1049"/>
                    </a:lnTo>
                    <a:lnTo>
                      <a:pt x="674" y="1027"/>
                    </a:lnTo>
                    <a:lnTo>
                      <a:pt x="696" y="1004"/>
                    </a:lnTo>
                    <a:lnTo>
                      <a:pt x="719" y="982"/>
                    </a:lnTo>
                    <a:lnTo>
                      <a:pt x="725" y="951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25" y="884"/>
                    </a:lnTo>
                    <a:lnTo>
                      <a:pt x="719" y="854"/>
                    </a:lnTo>
                    <a:lnTo>
                      <a:pt x="703" y="832"/>
                    </a:lnTo>
                    <a:lnTo>
                      <a:pt x="680" y="809"/>
                    </a:lnTo>
                    <a:lnTo>
                      <a:pt x="643" y="787"/>
                    </a:lnTo>
                    <a:lnTo>
                      <a:pt x="591" y="764"/>
                    </a:lnTo>
                    <a:lnTo>
                      <a:pt x="456" y="727"/>
                    </a:lnTo>
                    <a:lnTo>
                      <a:pt x="456" y="727"/>
                    </a:lnTo>
                    <a:lnTo>
                      <a:pt x="359" y="697"/>
                    </a:lnTo>
                    <a:lnTo>
                      <a:pt x="284" y="674"/>
                    </a:lnTo>
                    <a:lnTo>
                      <a:pt x="209" y="645"/>
                    </a:lnTo>
                    <a:lnTo>
                      <a:pt x="149" y="600"/>
                    </a:lnTo>
                    <a:lnTo>
                      <a:pt x="104" y="555"/>
                    </a:lnTo>
                    <a:lnTo>
                      <a:pt x="74" y="502"/>
                    </a:lnTo>
                    <a:lnTo>
                      <a:pt x="51" y="435"/>
                    </a:lnTo>
                    <a:lnTo>
                      <a:pt x="45" y="360"/>
                    </a:lnTo>
                    <a:lnTo>
                      <a:pt x="45" y="353"/>
                    </a:lnTo>
                    <a:lnTo>
                      <a:pt x="45" y="353"/>
                    </a:lnTo>
                    <a:lnTo>
                      <a:pt x="51" y="277"/>
                    </a:lnTo>
                    <a:lnTo>
                      <a:pt x="74" y="210"/>
                    </a:lnTo>
                    <a:lnTo>
                      <a:pt x="112" y="150"/>
                    </a:lnTo>
                    <a:lnTo>
                      <a:pt x="164" y="98"/>
                    </a:lnTo>
                    <a:lnTo>
                      <a:pt x="224" y="53"/>
                    </a:lnTo>
                    <a:lnTo>
                      <a:pt x="298" y="23"/>
                    </a:lnTo>
                    <a:lnTo>
                      <a:pt x="382" y="8"/>
                    </a:lnTo>
                    <a:lnTo>
                      <a:pt x="464" y="0"/>
                    </a:lnTo>
                    <a:lnTo>
                      <a:pt x="464" y="0"/>
                    </a:lnTo>
                    <a:lnTo>
                      <a:pt x="531" y="0"/>
                    </a:lnTo>
                    <a:lnTo>
                      <a:pt x="591" y="8"/>
                    </a:lnTo>
                    <a:lnTo>
                      <a:pt x="651" y="23"/>
                    </a:lnTo>
                    <a:lnTo>
                      <a:pt x="711" y="38"/>
                    </a:lnTo>
                    <a:lnTo>
                      <a:pt x="763" y="60"/>
                    </a:lnTo>
                    <a:lnTo>
                      <a:pt x="815" y="90"/>
                    </a:lnTo>
                    <a:lnTo>
                      <a:pt x="860" y="120"/>
                    </a:lnTo>
                    <a:lnTo>
                      <a:pt x="913" y="150"/>
                    </a:lnTo>
                    <a:lnTo>
                      <a:pt x="793" y="315"/>
                    </a:lnTo>
                    <a:lnTo>
                      <a:pt x="793" y="315"/>
                    </a:lnTo>
                    <a:lnTo>
                      <a:pt x="711" y="263"/>
                    </a:lnTo>
                    <a:lnTo>
                      <a:pt x="629" y="225"/>
                    </a:lnTo>
                    <a:lnTo>
                      <a:pt x="546" y="195"/>
                    </a:lnTo>
                    <a:lnTo>
                      <a:pt x="464" y="187"/>
                    </a:lnTo>
                    <a:lnTo>
                      <a:pt x="464" y="187"/>
                    </a:lnTo>
                    <a:lnTo>
                      <a:pt x="419" y="195"/>
                    </a:lnTo>
                    <a:lnTo>
                      <a:pt x="374" y="202"/>
                    </a:lnTo>
                    <a:lnTo>
                      <a:pt x="343" y="218"/>
                    </a:lnTo>
                    <a:lnTo>
                      <a:pt x="314" y="232"/>
                    </a:lnTo>
                    <a:lnTo>
                      <a:pt x="292" y="255"/>
                    </a:lnTo>
                    <a:lnTo>
                      <a:pt x="276" y="277"/>
                    </a:lnTo>
                    <a:lnTo>
                      <a:pt x="269" y="308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75"/>
                    </a:lnTo>
                    <a:lnTo>
                      <a:pt x="276" y="405"/>
                    </a:lnTo>
                    <a:lnTo>
                      <a:pt x="292" y="427"/>
                    </a:lnTo>
                    <a:lnTo>
                      <a:pt x="321" y="450"/>
                    </a:lnTo>
                    <a:lnTo>
                      <a:pt x="359" y="472"/>
                    </a:lnTo>
                    <a:lnTo>
                      <a:pt x="411" y="495"/>
                    </a:lnTo>
                    <a:lnTo>
                      <a:pt x="553" y="532"/>
                    </a:lnTo>
                    <a:lnTo>
                      <a:pt x="553" y="532"/>
                    </a:lnTo>
                    <a:lnTo>
                      <a:pt x="643" y="555"/>
                    </a:lnTo>
                    <a:lnTo>
                      <a:pt x="725" y="584"/>
                    </a:lnTo>
                    <a:lnTo>
                      <a:pt x="793" y="622"/>
                    </a:lnTo>
                    <a:lnTo>
                      <a:pt x="846" y="659"/>
                    </a:lnTo>
                    <a:lnTo>
                      <a:pt x="890" y="704"/>
                    </a:lnTo>
                    <a:lnTo>
                      <a:pt x="921" y="757"/>
                    </a:lnTo>
                    <a:lnTo>
                      <a:pt x="943" y="817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43" y="974"/>
                    </a:lnTo>
                    <a:lnTo>
                      <a:pt x="913" y="1049"/>
                    </a:lnTo>
                    <a:lnTo>
                      <a:pt x="876" y="1109"/>
                    </a:lnTo>
                    <a:lnTo>
                      <a:pt x="823" y="1161"/>
                    </a:lnTo>
                    <a:lnTo>
                      <a:pt x="763" y="1206"/>
                    </a:lnTo>
                    <a:lnTo>
                      <a:pt x="688" y="1236"/>
                    </a:lnTo>
                    <a:lnTo>
                      <a:pt x="606" y="1258"/>
                    </a:lnTo>
                    <a:lnTo>
                      <a:pt x="509" y="1258"/>
                    </a:lnTo>
                    <a:lnTo>
                      <a:pt x="509" y="1258"/>
                    </a:lnTo>
                    <a:lnTo>
                      <a:pt x="441" y="1258"/>
                    </a:lnTo>
                    <a:lnTo>
                      <a:pt x="374" y="1251"/>
                    </a:lnTo>
                    <a:lnTo>
                      <a:pt x="306" y="1236"/>
                    </a:lnTo>
                    <a:lnTo>
                      <a:pt x="239" y="1213"/>
                    </a:lnTo>
                    <a:lnTo>
                      <a:pt x="172" y="1184"/>
                    </a:lnTo>
                    <a:lnTo>
                      <a:pt x="112" y="1154"/>
                    </a:lnTo>
                    <a:lnTo>
                      <a:pt x="51" y="1109"/>
                    </a:lnTo>
                    <a:lnTo>
                      <a:pt x="0" y="1064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7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2800061"/>
            <a:ext cx="9144000" cy="1372171"/>
          </a:xfrm>
        </p:spPr>
        <p:txBody>
          <a:bodyPr/>
          <a:lstStyle/>
          <a:p>
            <a:r>
              <a:rPr lang="en-US" dirty="0"/>
              <a:t>Crime Analysis Project</a:t>
            </a:r>
          </a:p>
          <a:p>
            <a:pPr lvl="1"/>
            <a:r>
              <a:rPr lang="en-US" dirty="0"/>
              <a:t>Prepared for P.C. Labs</a:t>
            </a:r>
          </a:p>
          <a:p>
            <a:pPr lvl="2"/>
            <a:r>
              <a:rPr lang="en-US" dirty="0"/>
              <a:t>Data Big </a:t>
            </a:r>
            <a:r>
              <a:rPr lang="en-US" dirty="0" err="1"/>
              <a:t>Big</a:t>
            </a:r>
            <a:r>
              <a:rPr lang="en-US" dirty="0"/>
              <a:t>, Think Big Analytics</a:t>
            </a:r>
          </a:p>
          <a:p>
            <a:pPr lvl="3"/>
            <a:r>
              <a:rPr lang="en-US" dirty="0"/>
              <a:t>July 2017</a:t>
            </a:r>
          </a:p>
        </p:txBody>
      </p:sp>
    </p:spTree>
    <p:extLst>
      <p:ext uri="{BB962C8B-B14F-4D97-AF65-F5344CB8AC3E}">
        <p14:creationId xmlns:p14="http://schemas.microsoft.com/office/powerpoint/2010/main" val="1039361432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5" b="15521"/>
          <a:stretch/>
        </p:blipFill>
        <p:spPr>
          <a:xfrm>
            <a:off x="0" y="9462"/>
            <a:ext cx="9144000" cy="5156271"/>
          </a:xfrm>
          <a:prstGeom prst="rect">
            <a:avLst/>
          </a:prstGeom>
        </p:spPr>
      </p:pic>
      <p:pic>
        <p:nvPicPr>
          <p:cNvPr id="3076" name="Picture 4" descr="https://d2v9y0dukr6mq2.cloudfront.net/video/thumbnail/confetti-falling-on-purple-background_-j_wgfzwh__F000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 bwMode="gray">
          <a:xfrm>
            <a:off x="6632575" y="-1"/>
            <a:ext cx="1485900" cy="12491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6852081" y="173216"/>
            <a:ext cx="1049243" cy="936902"/>
            <a:chOff x="4242210" y="33594"/>
            <a:chExt cx="2119564" cy="1892624"/>
          </a:xfrm>
        </p:grpSpPr>
        <p:grpSp>
          <p:nvGrpSpPr>
            <p:cNvPr id="38" name="Group 37"/>
            <p:cNvGrpSpPr/>
            <p:nvPr userDrawn="1"/>
          </p:nvGrpSpPr>
          <p:grpSpPr>
            <a:xfrm>
              <a:off x="4242210" y="33594"/>
              <a:ext cx="2119564" cy="1892624"/>
              <a:chOff x="4242210" y="33594"/>
              <a:chExt cx="2119564" cy="1892624"/>
            </a:xfrm>
            <a:solidFill>
              <a:schemeClr val="bg1"/>
            </a:solidFill>
          </p:grpSpPr>
          <p:grpSp>
            <p:nvGrpSpPr>
              <p:cNvPr id="49" name="Group 48"/>
              <p:cNvGrpSpPr/>
              <p:nvPr userDrawn="1"/>
            </p:nvGrpSpPr>
            <p:grpSpPr>
              <a:xfrm>
                <a:off x="4452060" y="33594"/>
                <a:ext cx="1909714" cy="1625940"/>
                <a:chOff x="1638300" y="-12700"/>
                <a:chExt cx="7627938" cy="6494463"/>
              </a:xfrm>
              <a:grpFill/>
            </p:grpSpPr>
            <p:sp>
              <p:nvSpPr>
                <p:cNvPr id="67" name="Freeform 10"/>
                <p:cNvSpPr>
                  <a:spLocks noChangeArrowheads="1"/>
                </p:cNvSpPr>
                <p:nvPr/>
              </p:nvSpPr>
              <p:spPr bwMode="auto">
                <a:xfrm>
                  <a:off x="6134100" y="2825750"/>
                  <a:ext cx="358775" cy="211138"/>
                </a:xfrm>
                <a:custGeom>
                  <a:avLst/>
                  <a:gdLst>
                    <a:gd name="T0" fmla="*/ 996 w 997"/>
                    <a:gd name="T1" fmla="*/ 285 h 586"/>
                    <a:gd name="T2" fmla="*/ 996 w 997"/>
                    <a:gd name="T3" fmla="*/ 278 h 586"/>
                    <a:gd name="T4" fmla="*/ 996 w 997"/>
                    <a:gd name="T5" fmla="*/ 278 h 586"/>
                    <a:gd name="T6" fmla="*/ 989 w 997"/>
                    <a:gd name="T7" fmla="*/ 217 h 586"/>
                    <a:gd name="T8" fmla="*/ 967 w 997"/>
                    <a:gd name="T9" fmla="*/ 158 h 586"/>
                    <a:gd name="T10" fmla="*/ 936 w 997"/>
                    <a:gd name="T11" fmla="*/ 113 h 586"/>
                    <a:gd name="T12" fmla="*/ 891 w 997"/>
                    <a:gd name="T13" fmla="*/ 75 h 586"/>
                    <a:gd name="T14" fmla="*/ 832 w 997"/>
                    <a:gd name="T15" fmla="*/ 45 h 586"/>
                    <a:gd name="T16" fmla="*/ 764 w 997"/>
                    <a:gd name="T17" fmla="*/ 23 h 586"/>
                    <a:gd name="T18" fmla="*/ 681 w 997"/>
                    <a:gd name="T19" fmla="*/ 8 h 586"/>
                    <a:gd name="T20" fmla="*/ 591 w 997"/>
                    <a:gd name="T21" fmla="*/ 0 h 586"/>
                    <a:gd name="T22" fmla="*/ 0 w 997"/>
                    <a:gd name="T23" fmla="*/ 0 h 586"/>
                    <a:gd name="T24" fmla="*/ 0 w 997"/>
                    <a:gd name="T25" fmla="*/ 585 h 586"/>
                    <a:gd name="T26" fmla="*/ 562 w 997"/>
                    <a:gd name="T27" fmla="*/ 585 h 586"/>
                    <a:gd name="T28" fmla="*/ 562 w 997"/>
                    <a:gd name="T29" fmla="*/ 585 h 586"/>
                    <a:gd name="T30" fmla="*/ 630 w 997"/>
                    <a:gd name="T31" fmla="*/ 585 h 586"/>
                    <a:gd name="T32" fmla="*/ 697 w 997"/>
                    <a:gd name="T33" fmla="*/ 577 h 586"/>
                    <a:gd name="T34" fmla="*/ 771 w 997"/>
                    <a:gd name="T35" fmla="*/ 562 h 586"/>
                    <a:gd name="T36" fmla="*/ 839 w 997"/>
                    <a:gd name="T37" fmla="*/ 532 h 586"/>
                    <a:gd name="T38" fmla="*/ 899 w 997"/>
                    <a:gd name="T39" fmla="*/ 495 h 586"/>
                    <a:gd name="T40" fmla="*/ 928 w 997"/>
                    <a:gd name="T41" fmla="*/ 472 h 586"/>
                    <a:gd name="T42" fmla="*/ 951 w 997"/>
                    <a:gd name="T43" fmla="*/ 442 h 586"/>
                    <a:gd name="T44" fmla="*/ 967 w 997"/>
                    <a:gd name="T45" fmla="*/ 412 h 586"/>
                    <a:gd name="T46" fmla="*/ 981 w 997"/>
                    <a:gd name="T47" fmla="*/ 374 h 586"/>
                    <a:gd name="T48" fmla="*/ 989 w 997"/>
                    <a:gd name="T49" fmla="*/ 330 h 586"/>
                    <a:gd name="T50" fmla="*/ 996 w 997"/>
                    <a:gd name="T51" fmla="*/ 285 h 5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997" h="586">
                      <a:moveTo>
                        <a:pt x="996" y="285"/>
                      </a:moveTo>
                      <a:lnTo>
                        <a:pt x="996" y="278"/>
                      </a:lnTo>
                      <a:lnTo>
                        <a:pt x="996" y="278"/>
                      </a:lnTo>
                      <a:lnTo>
                        <a:pt x="989" y="217"/>
                      </a:lnTo>
                      <a:lnTo>
                        <a:pt x="967" y="158"/>
                      </a:lnTo>
                      <a:lnTo>
                        <a:pt x="936" y="113"/>
                      </a:lnTo>
                      <a:lnTo>
                        <a:pt x="891" y="75"/>
                      </a:lnTo>
                      <a:lnTo>
                        <a:pt x="832" y="45"/>
                      </a:lnTo>
                      <a:lnTo>
                        <a:pt x="764" y="23"/>
                      </a:lnTo>
                      <a:lnTo>
                        <a:pt x="681" y="8"/>
                      </a:lnTo>
                      <a:lnTo>
                        <a:pt x="591" y="0"/>
                      </a:lnTo>
                      <a:lnTo>
                        <a:pt x="0" y="0"/>
                      </a:lnTo>
                      <a:lnTo>
                        <a:pt x="0" y="585"/>
                      </a:lnTo>
                      <a:lnTo>
                        <a:pt x="562" y="585"/>
                      </a:lnTo>
                      <a:lnTo>
                        <a:pt x="562" y="585"/>
                      </a:lnTo>
                      <a:lnTo>
                        <a:pt x="630" y="585"/>
                      </a:lnTo>
                      <a:lnTo>
                        <a:pt x="697" y="577"/>
                      </a:lnTo>
                      <a:lnTo>
                        <a:pt x="771" y="562"/>
                      </a:lnTo>
                      <a:lnTo>
                        <a:pt x="839" y="532"/>
                      </a:lnTo>
                      <a:lnTo>
                        <a:pt x="899" y="495"/>
                      </a:lnTo>
                      <a:lnTo>
                        <a:pt x="928" y="472"/>
                      </a:lnTo>
                      <a:lnTo>
                        <a:pt x="951" y="442"/>
                      </a:lnTo>
                      <a:lnTo>
                        <a:pt x="967" y="412"/>
                      </a:lnTo>
                      <a:lnTo>
                        <a:pt x="981" y="374"/>
                      </a:lnTo>
                      <a:lnTo>
                        <a:pt x="989" y="330"/>
                      </a:lnTo>
                      <a:lnTo>
                        <a:pt x="996" y="28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8" name="Freeform 11"/>
                <p:cNvSpPr>
                  <a:spLocks noChangeArrowheads="1"/>
                </p:cNvSpPr>
                <p:nvPr/>
              </p:nvSpPr>
              <p:spPr bwMode="auto">
                <a:xfrm>
                  <a:off x="6134100" y="3200400"/>
                  <a:ext cx="407988" cy="215900"/>
                </a:xfrm>
                <a:custGeom>
                  <a:avLst/>
                  <a:gdLst>
                    <a:gd name="T0" fmla="*/ 659 w 1132"/>
                    <a:gd name="T1" fmla="*/ 0 h 601"/>
                    <a:gd name="T2" fmla="*/ 0 w 1132"/>
                    <a:gd name="T3" fmla="*/ 0 h 601"/>
                    <a:gd name="T4" fmla="*/ 0 w 1132"/>
                    <a:gd name="T5" fmla="*/ 600 h 601"/>
                    <a:gd name="T6" fmla="*/ 689 w 1132"/>
                    <a:gd name="T7" fmla="*/ 600 h 601"/>
                    <a:gd name="T8" fmla="*/ 689 w 1132"/>
                    <a:gd name="T9" fmla="*/ 600 h 601"/>
                    <a:gd name="T10" fmla="*/ 756 w 1132"/>
                    <a:gd name="T11" fmla="*/ 600 h 601"/>
                    <a:gd name="T12" fmla="*/ 832 w 1132"/>
                    <a:gd name="T13" fmla="*/ 592 h 601"/>
                    <a:gd name="T14" fmla="*/ 906 w 1132"/>
                    <a:gd name="T15" fmla="*/ 577 h 601"/>
                    <a:gd name="T16" fmla="*/ 973 w 1132"/>
                    <a:gd name="T17" fmla="*/ 547 h 601"/>
                    <a:gd name="T18" fmla="*/ 1034 w 1132"/>
                    <a:gd name="T19" fmla="*/ 510 h 601"/>
                    <a:gd name="T20" fmla="*/ 1063 w 1132"/>
                    <a:gd name="T21" fmla="*/ 487 h 601"/>
                    <a:gd name="T22" fmla="*/ 1086 w 1132"/>
                    <a:gd name="T23" fmla="*/ 457 h 601"/>
                    <a:gd name="T24" fmla="*/ 1108 w 1132"/>
                    <a:gd name="T25" fmla="*/ 427 h 601"/>
                    <a:gd name="T26" fmla="*/ 1124 w 1132"/>
                    <a:gd name="T27" fmla="*/ 390 h 601"/>
                    <a:gd name="T28" fmla="*/ 1131 w 1132"/>
                    <a:gd name="T29" fmla="*/ 345 h 601"/>
                    <a:gd name="T30" fmla="*/ 1131 w 1132"/>
                    <a:gd name="T31" fmla="*/ 300 h 601"/>
                    <a:gd name="T32" fmla="*/ 1131 w 1132"/>
                    <a:gd name="T33" fmla="*/ 292 h 601"/>
                    <a:gd name="T34" fmla="*/ 1131 w 1132"/>
                    <a:gd name="T35" fmla="*/ 292 h 601"/>
                    <a:gd name="T36" fmla="*/ 1131 w 1132"/>
                    <a:gd name="T37" fmla="*/ 248 h 601"/>
                    <a:gd name="T38" fmla="*/ 1124 w 1132"/>
                    <a:gd name="T39" fmla="*/ 210 h 601"/>
                    <a:gd name="T40" fmla="*/ 1108 w 1132"/>
                    <a:gd name="T41" fmla="*/ 173 h 601"/>
                    <a:gd name="T42" fmla="*/ 1086 w 1132"/>
                    <a:gd name="T43" fmla="*/ 142 h 601"/>
                    <a:gd name="T44" fmla="*/ 1063 w 1132"/>
                    <a:gd name="T45" fmla="*/ 113 h 601"/>
                    <a:gd name="T46" fmla="*/ 1041 w 1132"/>
                    <a:gd name="T47" fmla="*/ 90 h 601"/>
                    <a:gd name="T48" fmla="*/ 973 w 1132"/>
                    <a:gd name="T49" fmla="*/ 52 h 601"/>
                    <a:gd name="T50" fmla="*/ 906 w 1132"/>
                    <a:gd name="T51" fmla="*/ 23 h 601"/>
                    <a:gd name="T52" fmla="*/ 824 w 1132"/>
                    <a:gd name="T53" fmla="*/ 8 h 601"/>
                    <a:gd name="T54" fmla="*/ 742 w 1132"/>
                    <a:gd name="T55" fmla="*/ 0 h 601"/>
                    <a:gd name="T56" fmla="*/ 659 w 1132"/>
                    <a:gd name="T57" fmla="*/ 0 h 6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1132" h="601">
                      <a:moveTo>
                        <a:pt x="659" y="0"/>
                      </a:moveTo>
                      <a:lnTo>
                        <a:pt x="0" y="0"/>
                      </a:lnTo>
                      <a:lnTo>
                        <a:pt x="0" y="600"/>
                      </a:lnTo>
                      <a:lnTo>
                        <a:pt x="689" y="600"/>
                      </a:lnTo>
                      <a:lnTo>
                        <a:pt x="689" y="600"/>
                      </a:lnTo>
                      <a:lnTo>
                        <a:pt x="756" y="600"/>
                      </a:lnTo>
                      <a:lnTo>
                        <a:pt x="832" y="592"/>
                      </a:lnTo>
                      <a:lnTo>
                        <a:pt x="906" y="577"/>
                      </a:lnTo>
                      <a:lnTo>
                        <a:pt x="973" y="547"/>
                      </a:lnTo>
                      <a:lnTo>
                        <a:pt x="1034" y="510"/>
                      </a:lnTo>
                      <a:lnTo>
                        <a:pt x="1063" y="487"/>
                      </a:lnTo>
                      <a:lnTo>
                        <a:pt x="1086" y="457"/>
                      </a:lnTo>
                      <a:lnTo>
                        <a:pt x="1108" y="427"/>
                      </a:lnTo>
                      <a:lnTo>
                        <a:pt x="1124" y="390"/>
                      </a:lnTo>
                      <a:lnTo>
                        <a:pt x="1131" y="345"/>
                      </a:lnTo>
                      <a:lnTo>
                        <a:pt x="1131" y="300"/>
                      </a:lnTo>
                      <a:lnTo>
                        <a:pt x="1131" y="292"/>
                      </a:lnTo>
                      <a:lnTo>
                        <a:pt x="1131" y="292"/>
                      </a:lnTo>
                      <a:lnTo>
                        <a:pt x="1131" y="248"/>
                      </a:lnTo>
                      <a:lnTo>
                        <a:pt x="1124" y="210"/>
                      </a:lnTo>
                      <a:lnTo>
                        <a:pt x="1108" y="173"/>
                      </a:lnTo>
                      <a:lnTo>
                        <a:pt x="1086" y="142"/>
                      </a:lnTo>
                      <a:lnTo>
                        <a:pt x="1063" y="113"/>
                      </a:lnTo>
                      <a:lnTo>
                        <a:pt x="1041" y="90"/>
                      </a:lnTo>
                      <a:lnTo>
                        <a:pt x="973" y="52"/>
                      </a:lnTo>
                      <a:lnTo>
                        <a:pt x="906" y="23"/>
                      </a:lnTo>
                      <a:lnTo>
                        <a:pt x="824" y="8"/>
                      </a:lnTo>
                      <a:lnTo>
                        <a:pt x="742" y="0"/>
                      </a:lnTo>
                      <a:lnTo>
                        <a:pt x="659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9" name="Freeform 12"/>
                <p:cNvSpPr>
                  <a:spLocks noChangeArrowheads="1"/>
                </p:cNvSpPr>
                <p:nvPr/>
              </p:nvSpPr>
              <p:spPr bwMode="auto">
                <a:xfrm>
                  <a:off x="7523163" y="2814638"/>
                  <a:ext cx="604837" cy="615950"/>
                </a:xfrm>
                <a:custGeom>
                  <a:avLst/>
                  <a:gdLst>
                    <a:gd name="T0" fmla="*/ 1475 w 1678"/>
                    <a:gd name="T1" fmla="*/ 285 h 1709"/>
                    <a:gd name="T2" fmla="*/ 1445 w 1678"/>
                    <a:gd name="T3" fmla="*/ 263 h 1709"/>
                    <a:gd name="T4" fmla="*/ 1445 w 1678"/>
                    <a:gd name="T5" fmla="*/ 263 h 1709"/>
                    <a:gd name="T6" fmla="*/ 1378 w 1678"/>
                    <a:gd name="T7" fmla="*/ 202 h 1709"/>
                    <a:gd name="T8" fmla="*/ 1303 w 1678"/>
                    <a:gd name="T9" fmla="*/ 150 h 1709"/>
                    <a:gd name="T10" fmla="*/ 1236 w 1678"/>
                    <a:gd name="T11" fmla="*/ 112 h 1709"/>
                    <a:gd name="T12" fmla="*/ 1153 w 1678"/>
                    <a:gd name="T13" fmla="*/ 75 h 1709"/>
                    <a:gd name="T14" fmla="*/ 1071 w 1678"/>
                    <a:gd name="T15" fmla="*/ 45 h 1709"/>
                    <a:gd name="T16" fmla="*/ 981 w 1678"/>
                    <a:gd name="T17" fmla="*/ 23 h 1709"/>
                    <a:gd name="T18" fmla="*/ 883 w 1678"/>
                    <a:gd name="T19" fmla="*/ 8 h 1709"/>
                    <a:gd name="T20" fmla="*/ 771 w 1678"/>
                    <a:gd name="T21" fmla="*/ 0 h 1709"/>
                    <a:gd name="T22" fmla="*/ 771 w 1678"/>
                    <a:gd name="T23" fmla="*/ 0 h 1709"/>
                    <a:gd name="T24" fmla="*/ 696 w 1678"/>
                    <a:gd name="T25" fmla="*/ 8 h 1709"/>
                    <a:gd name="T26" fmla="*/ 614 w 1678"/>
                    <a:gd name="T27" fmla="*/ 23 h 1709"/>
                    <a:gd name="T28" fmla="*/ 547 w 1678"/>
                    <a:gd name="T29" fmla="*/ 38 h 1709"/>
                    <a:gd name="T30" fmla="*/ 472 w 1678"/>
                    <a:gd name="T31" fmla="*/ 67 h 1709"/>
                    <a:gd name="T32" fmla="*/ 404 w 1678"/>
                    <a:gd name="T33" fmla="*/ 105 h 1709"/>
                    <a:gd name="T34" fmla="*/ 344 w 1678"/>
                    <a:gd name="T35" fmla="*/ 150 h 1709"/>
                    <a:gd name="T36" fmla="*/ 284 w 1678"/>
                    <a:gd name="T37" fmla="*/ 195 h 1709"/>
                    <a:gd name="T38" fmla="*/ 225 w 1678"/>
                    <a:gd name="T39" fmla="*/ 247 h 1709"/>
                    <a:gd name="T40" fmla="*/ 180 w 1678"/>
                    <a:gd name="T41" fmla="*/ 308 h 1709"/>
                    <a:gd name="T42" fmla="*/ 135 w 1678"/>
                    <a:gd name="T43" fmla="*/ 375 h 1709"/>
                    <a:gd name="T44" fmla="*/ 97 w 1678"/>
                    <a:gd name="T45" fmla="*/ 442 h 1709"/>
                    <a:gd name="T46" fmla="*/ 60 w 1678"/>
                    <a:gd name="T47" fmla="*/ 517 h 1709"/>
                    <a:gd name="T48" fmla="*/ 37 w 1678"/>
                    <a:gd name="T49" fmla="*/ 592 h 1709"/>
                    <a:gd name="T50" fmla="*/ 15 w 1678"/>
                    <a:gd name="T51" fmla="*/ 674 h 1709"/>
                    <a:gd name="T52" fmla="*/ 8 w 1678"/>
                    <a:gd name="T53" fmla="*/ 757 h 1709"/>
                    <a:gd name="T54" fmla="*/ 0 w 1678"/>
                    <a:gd name="T55" fmla="*/ 847 h 1709"/>
                    <a:gd name="T56" fmla="*/ 0 w 1678"/>
                    <a:gd name="T57" fmla="*/ 854 h 1709"/>
                    <a:gd name="T58" fmla="*/ 0 w 1678"/>
                    <a:gd name="T59" fmla="*/ 854 h 1709"/>
                    <a:gd name="T60" fmla="*/ 8 w 1678"/>
                    <a:gd name="T61" fmla="*/ 944 h 1709"/>
                    <a:gd name="T62" fmla="*/ 15 w 1678"/>
                    <a:gd name="T63" fmla="*/ 1034 h 1709"/>
                    <a:gd name="T64" fmla="*/ 37 w 1678"/>
                    <a:gd name="T65" fmla="*/ 1116 h 1709"/>
                    <a:gd name="T66" fmla="*/ 60 w 1678"/>
                    <a:gd name="T67" fmla="*/ 1199 h 1709"/>
                    <a:gd name="T68" fmla="*/ 90 w 1678"/>
                    <a:gd name="T69" fmla="*/ 1274 h 1709"/>
                    <a:gd name="T70" fmla="*/ 135 w 1678"/>
                    <a:gd name="T71" fmla="*/ 1341 h 1709"/>
                    <a:gd name="T72" fmla="*/ 180 w 1678"/>
                    <a:gd name="T73" fmla="*/ 1408 h 1709"/>
                    <a:gd name="T74" fmla="*/ 225 w 1678"/>
                    <a:gd name="T75" fmla="*/ 1468 h 1709"/>
                    <a:gd name="T76" fmla="*/ 284 w 1678"/>
                    <a:gd name="T77" fmla="*/ 1521 h 1709"/>
                    <a:gd name="T78" fmla="*/ 344 w 1678"/>
                    <a:gd name="T79" fmla="*/ 1566 h 1709"/>
                    <a:gd name="T80" fmla="*/ 412 w 1678"/>
                    <a:gd name="T81" fmla="*/ 1611 h 1709"/>
                    <a:gd name="T82" fmla="*/ 486 w 1678"/>
                    <a:gd name="T83" fmla="*/ 1640 h 1709"/>
                    <a:gd name="T84" fmla="*/ 562 w 1678"/>
                    <a:gd name="T85" fmla="*/ 1671 h 1709"/>
                    <a:gd name="T86" fmla="*/ 636 w 1678"/>
                    <a:gd name="T87" fmla="*/ 1693 h 1709"/>
                    <a:gd name="T88" fmla="*/ 726 w 1678"/>
                    <a:gd name="T89" fmla="*/ 1700 h 1709"/>
                    <a:gd name="T90" fmla="*/ 809 w 1678"/>
                    <a:gd name="T91" fmla="*/ 1708 h 1709"/>
                    <a:gd name="T92" fmla="*/ 809 w 1678"/>
                    <a:gd name="T93" fmla="*/ 1708 h 1709"/>
                    <a:gd name="T94" fmla="*/ 891 w 1678"/>
                    <a:gd name="T95" fmla="*/ 1700 h 1709"/>
                    <a:gd name="T96" fmla="*/ 966 w 1678"/>
                    <a:gd name="T97" fmla="*/ 1693 h 1709"/>
                    <a:gd name="T98" fmla="*/ 1041 w 1678"/>
                    <a:gd name="T99" fmla="*/ 1678 h 1709"/>
                    <a:gd name="T100" fmla="*/ 1115 w 1678"/>
                    <a:gd name="T101" fmla="*/ 1663 h 1709"/>
                    <a:gd name="T102" fmla="*/ 1183 w 1678"/>
                    <a:gd name="T103" fmla="*/ 1640 h 1709"/>
                    <a:gd name="T104" fmla="*/ 1250 w 1678"/>
                    <a:gd name="T105" fmla="*/ 1611 h 1709"/>
                    <a:gd name="T106" fmla="*/ 1318 w 1678"/>
                    <a:gd name="T107" fmla="*/ 1573 h 1709"/>
                    <a:gd name="T108" fmla="*/ 1378 w 1678"/>
                    <a:gd name="T109" fmla="*/ 1536 h 1709"/>
                    <a:gd name="T110" fmla="*/ 1378 w 1678"/>
                    <a:gd name="T111" fmla="*/ 1131 h 1709"/>
                    <a:gd name="T112" fmla="*/ 734 w 1678"/>
                    <a:gd name="T113" fmla="*/ 1131 h 1709"/>
                    <a:gd name="T114" fmla="*/ 734 w 1678"/>
                    <a:gd name="T115" fmla="*/ 667 h 1709"/>
                    <a:gd name="T116" fmla="*/ 1677 w 1678"/>
                    <a:gd name="T117" fmla="*/ 667 h 1709"/>
                    <a:gd name="T118" fmla="*/ 1677 w 1678"/>
                    <a:gd name="T119" fmla="*/ 667 h 1709"/>
                    <a:gd name="T120" fmla="*/ 1655 w 1678"/>
                    <a:gd name="T121" fmla="*/ 382 h 1709"/>
                    <a:gd name="T122" fmla="*/ 1632 w 1678"/>
                    <a:gd name="T123" fmla="*/ 105 h 1709"/>
                    <a:gd name="T124" fmla="*/ 1475 w 1678"/>
                    <a:gd name="T125" fmla="*/ 285 h 17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1678" h="1709">
                      <a:moveTo>
                        <a:pt x="1475" y="285"/>
                      </a:moveTo>
                      <a:lnTo>
                        <a:pt x="1445" y="263"/>
                      </a:lnTo>
                      <a:lnTo>
                        <a:pt x="1445" y="263"/>
                      </a:lnTo>
                      <a:lnTo>
                        <a:pt x="1378" y="202"/>
                      </a:lnTo>
                      <a:lnTo>
                        <a:pt x="1303" y="150"/>
                      </a:lnTo>
                      <a:lnTo>
                        <a:pt x="1236" y="112"/>
                      </a:lnTo>
                      <a:lnTo>
                        <a:pt x="1153" y="75"/>
                      </a:lnTo>
                      <a:lnTo>
                        <a:pt x="1071" y="45"/>
                      </a:lnTo>
                      <a:lnTo>
                        <a:pt x="981" y="23"/>
                      </a:lnTo>
                      <a:lnTo>
                        <a:pt x="883" y="8"/>
                      </a:lnTo>
                      <a:lnTo>
                        <a:pt x="771" y="0"/>
                      </a:lnTo>
                      <a:lnTo>
                        <a:pt x="771" y="0"/>
                      </a:lnTo>
                      <a:lnTo>
                        <a:pt x="696" y="8"/>
                      </a:lnTo>
                      <a:lnTo>
                        <a:pt x="614" y="23"/>
                      </a:lnTo>
                      <a:lnTo>
                        <a:pt x="547" y="38"/>
                      </a:lnTo>
                      <a:lnTo>
                        <a:pt x="472" y="67"/>
                      </a:lnTo>
                      <a:lnTo>
                        <a:pt x="404" y="105"/>
                      </a:lnTo>
                      <a:lnTo>
                        <a:pt x="344" y="150"/>
                      </a:lnTo>
                      <a:lnTo>
                        <a:pt x="284" y="195"/>
                      </a:lnTo>
                      <a:lnTo>
                        <a:pt x="225" y="247"/>
                      </a:lnTo>
                      <a:lnTo>
                        <a:pt x="180" y="308"/>
                      </a:lnTo>
                      <a:lnTo>
                        <a:pt x="135" y="375"/>
                      </a:lnTo>
                      <a:lnTo>
                        <a:pt x="97" y="442"/>
                      </a:lnTo>
                      <a:lnTo>
                        <a:pt x="60" y="517"/>
                      </a:lnTo>
                      <a:lnTo>
                        <a:pt x="37" y="592"/>
                      </a:lnTo>
                      <a:lnTo>
                        <a:pt x="15" y="674"/>
                      </a:lnTo>
                      <a:lnTo>
                        <a:pt x="8" y="757"/>
                      </a:lnTo>
                      <a:lnTo>
                        <a:pt x="0" y="847"/>
                      </a:lnTo>
                      <a:lnTo>
                        <a:pt x="0" y="854"/>
                      </a:lnTo>
                      <a:lnTo>
                        <a:pt x="0" y="854"/>
                      </a:lnTo>
                      <a:lnTo>
                        <a:pt x="8" y="944"/>
                      </a:lnTo>
                      <a:lnTo>
                        <a:pt x="15" y="1034"/>
                      </a:lnTo>
                      <a:lnTo>
                        <a:pt x="37" y="1116"/>
                      </a:lnTo>
                      <a:lnTo>
                        <a:pt x="60" y="1199"/>
                      </a:lnTo>
                      <a:lnTo>
                        <a:pt x="90" y="1274"/>
                      </a:lnTo>
                      <a:lnTo>
                        <a:pt x="135" y="1341"/>
                      </a:lnTo>
                      <a:lnTo>
                        <a:pt x="180" y="1408"/>
                      </a:lnTo>
                      <a:lnTo>
                        <a:pt x="225" y="1468"/>
                      </a:lnTo>
                      <a:lnTo>
                        <a:pt x="284" y="1521"/>
                      </a:lnTo>
                      <a:lnTo>
                        <a:pt x="344" y="1566"/>
                      </a:lnTo>
                      <a:lnTo>
                        <a:pt x="412" y="1611"/>
                      </a:lnTo>
                      <a:lnTo>
                        <a:pt x="486" y="1640"/>
                      </a:lnTo>
                      <a:lnTo>
                        <a:pt x="562" y="1671"/>
                      </a:lnTo>
                      <a:lnTo>
                        <a:pt x="636" y="1693"/>
                      </a:lnTo>
                      <a:lnTo>
                        <a:pt x="726" y="1700"/>
                      </a:lnTo>
                      <a:lnTo>
                        <a:pt x="809" y="1708"/>
                      </a:lnTo>
                      <a:lnTo>
                        <a:pt x="809" y="1708"/>
                      </a:lnTo>
                      <a:lnTo>
                        <a:pt x="891" y="1700"/>
                      </a:lnTo>
                      <a:lnTo>
                        <a:pt x="966" y="1693"/>
                      </a:lnTo>
                      <a:lnTo>
                        <a:pt x="1041" y="1678"/>
                      </a:lnTo>
                      <a:lnTo>
                        <a:pt x="1115" y="1663"/>
                      </a:lnTo>
                      <a:lnTo>
                        <a:pt x="1183" y="1640"/>
                      </a:lnTo>
                      <a:lnTo>
                        <a:pt x="1250" y="1611"/>
                      </a:lnTo>
                      <a:lnTo>
                        <a:pt x="1318" y="1573"/>
                      </a:lnTo>
                      <a:lnTo>
                        <a:pt x="1378" y="1536"/>
                      </a:lnTo>
                      <a:lnTo>
                        <a:pt x="1378" y="1131"/>
                      </a:lnTo>
                      <a:lnTo>
                        <a:pt x="734" y="1131"/>
                      </a:lnTo>
                      <a:lnTo>
                        <a:pt x="734" y="667"/>
                      </a:lnTo>
                      <a:lnTo>
                        <a:pt x="1677" y="667"/>
                      </a:lnTo>
                      <a:lnTo>
                        <a:pt x="1677" y="667"/>
                      </a:lnTo>
                      <a:lnTo>
                        <a:pt x="1655" y="382"/>
                      </a:lnTo>
                      <a:lnTo>
                        <a:pt x="1632" y="105"/>
                      </a:lnTo>
                      <a:lnTo>
                        <a:pt x="1475" y="285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0" name="Freeform 13"/>
                <p:cNvSpPr>
                  <a:spLocks noChangeArrowheads="1"/>
                </p:cNvSpPr>
                <p:nvPr/>
              </p:nvSpPr>
              <p:spPr bwMode="auto">
                <a:xfrm>
                  <a:off x="1638300" y="-12700"/>
                  <a:ext cx="6481763" cy="6494463"/>
                </a:xfrm>
                <a:custGeom>
                  <a:avLst/>
                  <a:gdLst>
                    <a:gd name="T0" fmla="*/ 15965 w 18003"/>
                    <a:gd name="T1" fmla="*/ 8066 h 18042"/>
                    <a:gd name="T2" fmla="*/ 16736 w 18003"/>
                    <a:gd name="T3" fmla="*/ 7429 h 18042"/>
                    <a:gd name="T4" fmla="*/ 17560 w 18003"/>
                    <a:gd name="T5" fmla="*/ 7422 h 18042"/>
                    <a:gd name="T6" fmla="*/ 17762 w 18003"/>
                    <a:gd name="T7" fmla="*/ 6800 h 18042"/>
                    <a:gd name="T8" fmla="*/ 17201 w 18003"/>
                    <a:gd name="T9" fmla="*/ 5760 h 18042"/>
                    <a:gd name="T10" fmla="*/ 16407 w 18003"/>
                    <a:gd name="T11" fmla="*/ 6029 h 18042"/>
                    <a:gd name="T12" fmla="*/ 15733 w 18003"/>
                    <a:gd name="T13" fmla="*/ 5670 h 18042"/>
                    <a:gd name="T14" fmla="*/ 15508 w 18003"/>
                    <a:gd name="T15" fmla="*/ 5025 h 18042"/>
                    <a:gd name="T16" fmla="*/ 15800 w 18003"/>
                    <a:gd name="T17" fmla="*/ 4322 h 18042"/>
                    <a:gd name="T18" fmla="*/ 16512 w 18003"/>
                    <a:gd name="T19" fmla="*/ 4022 h 18042"/>
                    <a:gd name="T20" fmla="*/ 15688 w 18003"/>
                    <a:gd name="T21" fmla="*/ 2951 h 18042"/>
                    <a:gd name="T22" fmla="*/ 14047 w 18003"/>
                    <a:gd name="T23" fmla="*/ 1528 h 18042"/>
                    <a:gd name="T24" fmla="*/ 12086 w 18003"/>
                    <a:gd name="T25" fmla="*/ 531 h 18042"/>
                    <a:gd name="T26" fmla="*/ 9891 w 18003"/>
                    <a:gd name="T27" fmla="*/ 37 h 18042"/>
                    <a:gd name="T28" fmla="*/ 8192 w 18003"/>
                    <a:gd name="T29" fmla="*/ 37 h 18042"/>
                    <a:gd name="T30" fmla="*/ 6231 w 18003"/>
                    <a:gd name="T31" fmla="*/ 435 h 18042"/>
                    <a:gd name="T32" fmla="*/ 3482 w 18003"/>
                    <a:gd name="T33" fmla="*/ 1895 h 18042"/>
                    <a:gd name="T34" fmla="*/ 1408 w 18003"/>
                    <a:gd name="T35" fmla="*/ 4171 h 18042"/>
                    <a:gd name="T36" fmla="*/ 210 w 18003"/>
                    <a:gd name="T37" fmla="*/ 7063 h 18042"/>
                    <a:gd name="T38" fmla="*/ 869 w 18003"/>
                    <a:gd name="T39" fmla="*/ 7714 h 18042"/>
                    <a:gd name="T40" fmla="*/ 0 w 18003"/>
                    <a:gd name="T41" fmla="*/ 9249 h 18042"/>
                    <a:gd name="T42" fmla="*/ 224 w 18003"/>
                    <a:gd name="T43" fmla="*/ 11053 h 18042"/>
                    <a:gd name="T44" fmla="*/ 794 w 18003"/>
                    <a:gd name="T45" fmla="*/ 12731 h 18042"/>
                    <a:gd name="T46" fmla="*/ 1662 w 18003"/>
                    <a:gd name="T47" fmla="*/ 14244 h 18042"/>
                    <a:gd name="T48" fmla="*/ 2793 w 18003"/>
                    <a:gd name="T49" fmla="*/ 15547 h 18042"/>
                    <a:gd name="T50" fmla="*/ 4156 w 18003"/>
                    <a:gd name="T51" fmla="*/ 16618 h 18042"/>
                    <a:gd name="T52" fmla="*/ 5706 w 18003"/>
                    <a:gd name="T53" fmla="*/ 17412 h 18042"/>
                    <a:gd name="T54" fmla="*/ 7422 w 18003"/>
                    <a:gd name="T55" fmla="*/ 17898 h 18042"/>
                    <a:gd name="T56" fmla="*/ 9016 w 18003"/>
                    <a:gd name="T57" fmla="*/ 18041 h 18042"/>
                    <a:gd name="T58" fmla="*/ 10745 w 18003"/>
                    <a:gd name="T59" fmla="*/ 17876 h 18042"/>
                    <a:gd name="T60" fmla="*/ 12356 w 18003"/>
                    <a:gd name="T61" fmla="*/ 17404 h 18042"/>
                    <a:gd name="T62" fmla="*/ 13831 w 18003"/>
                    <a:gd name="T63" fmla="*/ 16648 h 18042"/>
                    <a:gd name="T64" fmla="*/ 15134 w 18003"/>
                    <a:gd name="T65" fmla="*/ 15652 h 18042"/>
                    <a:gd name="T66" fmla="*/ 16235 w 18003"/>
                    <a:gd name="T67" fmla="*/ 14431 h 18042"/>
                    <a:gd name="T68" fmla="*/ 17096 w 18003"/>
                    <a:gd name="T69" fmla="*/ 13031 h 18042"/>
                    <a:gd name="T70" fmla="*/ 17695 w 18003"/>
                    <a:gd name="T71" fmla="*/ 11480 h 18042"/>
                    <a:gd name="T72" fmla="*/ 18002 w 18003"/>
                    <a:gd name="T73" fmla="*/ 9796 h 18042"/>
                    <a:gd name="T74" fmla="*/ 17275 w 18003"/>
                    <a:gd name="T75" fmla="*/ 10035 h 18042"/>
                    <a:gd name="T76" fmla="*/ 16377 w 18003"/>
                    <a:gd name="T77" fmla="*/ 9826 h 18042"/>
                    <a:gd name="T78" fmla="*/ 15830 w 18003"/>
                    <a:gd name="T79" fmla="*/ 8995 h 18042"/>
                    <a:gd name="T80" fmla="*/ 2479 w 18003"/>
                    <a:gd name="T81" fmla="*/ 9961 h 18042"/>
                    <a:gd name="T82" fmla="*/ 5594 w 18003"/>
                    <a:gd name="T83" fmla="*/ 9961 h 18042"/>
                    <a:gd name="T84" fmla="*/ 6695 w 18003"/>
                    <a:gd name="T85" fmla="*/ 9961 h 18042"/>
                    <a:gd name="T86" fmla="*/ 11112 w 18003"/>
                    <a:gd name="T87" fmla="*/ 9961 h 18042"/>
                    <a:gd name="T88" fmla="*/ 11053 w 18003"/>
                    <a:gd name="T89" fmla="*/ 7452 h 18042"/>
                    <a:gd name="T90" fmla="*/ 14131 w 18003"/>
                    <a:gd name="T91" fmla="*/ 9437 h 18042"/>
                    <a:gd name="T92" fmla="*/ 13749 w 18003"/>
                    <a:gd name="T93" fmla="*/ 9893 h 18042"/>
                    <a:gd name="T94" fmla="*/ 11981 w 18003"/>
                    <a:gd name="T95" fmla="*/ 7415 h 18042"/>
                    <a:gd name="T96" fmla="*/ 13696 w 18003"/>
                    <a:gd name="T97" fmla="*/ 7549 h 18042"/>
                    <a:gd name="T98" fmla="*/ 13980 w 18003"/>
                    <a:gd name="T99" fmla="*/ 7909 h 18042"/>
                    <a:gd name="T100" fmla="*/ 13965 w 18003"/>
                    <a:gd name="T101" fmla="*/ 8343 h 18042"/>
                    <a:gd name="T102" fmla="*/ 13898 w 18003"/>
                    <a:gd name="T103" fmla="*/ 8755 h 18042"/>
                    <a:gd name="T104" fmla="*/ 15283 w 18003"/>
                    <a:gd name="T105" fmla="*/ 9998 h 18042"/>
                    <a:gd name="T106" fmla="*/ 14946 w 18003"/>
                    <a:gd name="T107" fmla="*/ 6740 h 18042"/>
                    <a:gd name="T108" fmla="*/ 14752 w 18003"/>
                    <a:gd name="T109" fmla="*/ 6373 h 18042"/>
                    <a:gd name="T110" fmla="*/ 15074 w 18003"/>
                    <a:gd name="T111" fmla="*/ 6111 h 18042"/>
                    <a:gd name="T112" fmla="*/ 15403 w 18003"/>
                    <a:gd name="T113" fmla="*/ 6441 h 18042"/>
                    <a:gd name="T114" fmla="*/ 15142 w 18003"/>
                    <a:gd name="T115" fmla="*/ 6763 h 180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8003" h="18042">
                      <a:moveTo>
                        <a:pt x="15808" y="8718"/>
                      </a:moveTo>
                      <a:lnTo>
                        <a:pt x="15808" y="8710"/>
                      </a:lnTo>
                      <a:lnTo>
                        <a:pt x="15808" y="8710"/>
                      </a:lnTo>
                      <a:lnTo>
                        <a:pt x="15815" y="8568"/>
                      </a:lnTo>
                      <a:lnTo>
                        <a:pt x="15830" y="8433"/>
                      </a:lnTo>
                      <a:lnTo>
                        <a:pt x="15867" y="8305"/>
                      </a:lnTo>
                      <a:lnTo>
                        <a:pt x="15905" y="8186"/>
                      </a:lnTo>
                      <a:lnTo>
                        <a:pt x="15965" y="8066"/>
                      </a:lnTo>
                      <a:lnTo>
                        <a:pt x="16032" y="7954"/>
                      </a:lnTo>
                      <a:lnTo>
                        <a:pt x="16107" y="7856"/>
                      </a:lnTo>
                      <a:lnTo>
                        <a:pt x="16190" y="7759"/>
                      </a:lnTo>
                      <a:lnTo>
                        <a:pt x="16287" y="7676"/>
                      </a:lnTo>
                      <a:lnTo>
                        <a:pt x="16384" y="7602"/>
                      </a:lnTo>
                      <a:lnTo>
                        <a:pt x="16496" y="7535"/>
                      </a:lnTo>
                      <a:lnTo>
                        <a:pt x="16617" y="7474"/>
                      </a:lnTo>
                      <a:lnTo>
                        <a:pt x="16736" y="7429"/>
                      </a:lnTo>
                      <a:lnTo>
                        <a:pt x="16864" y="7400"/>
                      </a:lnTo>
                      <a:lnTo>
                        <a:pt x="16998" y="7377"/>
                      </a:lnTo>
                      <a:lnTo>
                        <a:pt x="17141" y="7370"/>
                      </a:lnTo>
                      <a:lnTo>
                        <a:pt x="17141" y="7370"/>
                      </a:lnTo>
                      <a:lnTo>
                        <a:pt x="17253" y="7377"/>
                      </a:lnTo>
                      <a:lnTo>
                        <a:pt x="17358" y="7384"/>
                      </a:lnTo>
                      <a:lnTo>
                        <a:pt x="17462" y="7400"/>
                      </a:lnTo>
                      <a:lnTo>
                        <a:pt x="17560" y="7422"/>
                      </a:lnTo>
                      <a:lnTo>
                        <a:pt x="17657" y="7452"/>
                      </a:lnTo>
                      <a:lnTo>
                        <a:pt x="17747" y="7482"/>
                      </a:lnTo>
                      <a:lnTo>
                        <a:pt x="17837" y="7527"/>
                      </a:lnTo>
                      <a:lnTo>
                        <a:pt x="17920" y="7572"/>
                      </a:lnTo>
                      <a:lnTo>
                        <a:pt x="17920" y="7572"/>
                      </a:lnTo>
                      <a:lnTo>
                        <a:pt x="17875" y="7317"/>
                      </a:lnTo>
                      <a:lnTo>
                        <a:pt x="17822" y="7055"/>
                      </a:lnTo>
                      <a:lnTo>
                        <a:pt x="17762" y="6800"/>
                      </a:lnTo>
                      <a:lnTo>
                        <a:pt x="17695" y="6546"/>
                      </a:lnTo>
                      <a:lnTo>
                        <a:pt x="17620" y="6299"/>
                      </a:lnTo>
                      <a:lnTo>
                        <a:pt x="17538" y="6052"/>
                      </a:lnTo>
                      <a:lnTo>
                        <a:pt x="17448" y="5811"/>
                      </a:lnTo>
                      <a:lnTo>
                        <a:pt x="17358" y="5572"/>
                      </a:lnTo>
                      <a:lnTo>
                        <a:pt x="17358" y="5572"/>
                      </a:lnTo>
                      <a:lnTo>
                        <a:pt x="17283" y="5670"/>
                      </a:lnTo>
                      <a:lnTo>
                        <a:pt x="17201" y="5760"/>
                      </a:lnTo>
                      <a:lnTo>
                        <a:pt x="17103" y="5842"/>
                      </a:lnTo>
                      <a:lnTo>
                        <a:pt x="16998" y="5909"/>
                      </a:lnTo>
                      <a:lnTo>
                        <a:pt x="16886" y="5962"/>
                      </a:lnTo>
                      <a:lnTo>
                        <a:pt x="16766" y="5999"/>
                      </a:lnTo>
                      <a:lnTo>
                        <a:pt x="16639" y="6029"/>
                      </a:lnTo>
                      <a:lnTo>
                        <a:pt x="16512" y="6036"/>
                      </a:lnTo>
                      <a:lnTo>
                        <a:pt x="16512" y="6036"/>
                      </a:lnTo>
                      <a:lnTo>
                        <a:pt x="16407" y="6029"/>
                      </a:lnTo>
                      <a:lnTo>
                        <a:pt x="16310" y="6014"/>
                      </a:lnTo>
                      <a:lnTo>
                        <a:pt x="16212" y="5991"/>
                      </a:lnTo>
                      <a:lnTo>
                        <a:pt x="16122" y="5954"/>
                      </a:lnTo>
                      <a:lnTo>
                        <a:pt x="16032" y="5909"/>
                      </a:lnTo>
                      <a:lnTo>
                        <a:pt x="15950" y="5864"/>
                      </a:lnTo>
                      <a:lnTo>
                        <a:pt x="15867" y="5805"/>
                      </a:lnTo>
                      <a:lnTo>
                        <a:pt x="15800" y="5737"/>
                      </a:lnTo>
                      <a:lnTo>
                        <a:pt x="15733" y="5670"/>
                      </a:lnTo>
                      <a:lnTo>
                        <a:pt x="15673" y="5587"/>
                      </a:lnTo>
                      <a:lnTo>
                        <a:pt x="15628" y="5505"/>
                      </a:lnTo>
                      <a:lnTo>
                        <a:pt x="15583" y="5423"/>
                      </a:lnTo>
                      <a:lnTo>
                        <a:pt x="15553" y="5325"/>
                      </a:lnTo>
                      <a:lnTo>
                        <a:pt x="15523" y="5227"/>
                      </a:lnTo>
                      <a:lnTo>
                        <a:pt x="15508" y="5131"/>
                      </a:lnTo>
                      <a:lnTo>
                        <a:pt x="15508" y="5025"/>
                      </a:lnTo>
                      <a:lnTo>
                        <a:pt x="15508" y="5025"/>
                      </a:lnTo>
                      <a:lnTo>
                        <a:pt x="15508" y="4928"/>
                      </a:lnTo>
                      <a:lnTo>
                        <a:pt x="15523" y="4823"/>
                      </a:lnTo>
                      <a:lnTo>
                        <a:pt x="15553" y="4733"/>
                      </a:lnTo>
                      <a:lnTo>
                        <a:pt x="15583" y="4636"/>
                      </a:lnTo>
                      <a:lnTo>
                        <a:pt x="15628" y="4546"/>
                      </a:lnTo>
                      <a:lnTo>
                        <a:pt x="15673" y="4463"/>
                      </a:lnTo>
                      <a:lnTo>
                        <a:pt x="15733" y="4389"/>
                      </a:lnTo>
                      <a:lnTo>
                        <a:pt x="15800" y="4322"/>
                      </a:lnTo>
                      <a:lnTo>
                        <a:pt x="15867" y="4254"/>
                      </a:lnTo>
                      <a:lnTo>
                        <a:pt x="15950" y="4194"/>
                      </a:lnTo>
                      <a:lnTo>
                        <a:pt x="16032" y="4142"/>
                      </a:lnTo>
                      <a:lnTo>
                        <a:pt x="16122" y="4104"/>
                      </a:lnTo>
                      <a:lnTo>
                        <a:pt x="16212" y="4067"/>
                      </a:lnTo>
                      <a:lnTo>
                        <a:pt x="16310" y="4044"/>
                      </a:lnTo>
                      <a:lnTo>
                        <a:pt x="16407" y="4030"/>
                      </a:lnTo>
                      <a:lnTo>
                        <a:pt x="16512" y="4022"/>
                      </a:lnTo>
                      <a:lnTo>
                        <a:pt x="16512" y="4022"/>
                      </a:lnTo>
                      <a:lnTo>
                        <a:pt x="16527" y="4022"/>
                      </a:lnTo>
                      <a:lnTo>
                        <a:pt x="16527" y="4022"/>
                      </a:lnTo>
                      <a:lnTo>
                        <a:pt x="16377" y="3797"/>
                      </a:lnTo>
                      <a:lnTo>
                        <a:pt x="16212" y="3580"/>
                      </a:lnTo>
                      <a:lnTo>
                        <a:pt x="16047" y="3362"/>
                      </a:lnTo>
                      <a:lnTo>
                        <a:pt x="15875" y="3153"/>
                      </a:lnTo>
                      <a:lnTo>
                        <a:pt x="15688" y="2951"/>
                      </a:lnTo>
                      <a:lnTo>
                        <a:pt x="15508" y="2749"/>
                      </a:lnTo>
                      <a:lnTo>
                        <a:pt x="15313" y="2561"/>
                      </a:lnTo>
                      <a:lnTo>
                        <a:pt x="15119" y="2374"/>
                      </a:lnTo>
                      <a:lnTo>
                        <a:pt x="14909" y="2187"/>
                      </a:lnTo>
                      <a:lnTo>
                        <a:pt x="14699" y="2014"/>
                      </a:lnTo>
                      <a:lnTo>
                        <a:pt x="14490" y="1842"/>
                      </a:lnTo>
                      <a:lnTo>
                        <a:pt x="14272" y="1685"/>
                      </a:lnTo>
                      <a:lnTo>
                        <a:pt x="14047" y="1528"/>
                      </a:lnTo>
                      <a:lnTo>
                        <a:pt x="13816" y="1378"/>
                      </a:lnTo>
                      <a:lnTo>
                        <a:pt x="13583" y="1236"/>
                      </a:lnTo>
                      <a:lnTo>
                        <a:pt x="13344" y="1101"/>
                      </a:lnTo>
                      <a:lnTo>
                        <a:pt x="13097" y="974"/>
                      </a:lnTo>
                      <a:lnTo>
                        <a:pt x="12850" y="854"/>
                      </a:lnTo>
                      <a:lnTo>
                        <a:pt x="12603" y="734"/>
                      </a:lnTo>
                      <a:lnTo>
                        <a:pt x="12348" y="629"/>
                      </a:lnTo>
                      <a:lnTo>
                        <a:pt x="12086" y="531"/>
                      </a:lnTo>
                      <a:lnTo>
                        <a:pt x="11823" y="442"/>
                      </a:lnTo>
                      <a:lnTo>
                        <a:pt x="11554" y="359"/>
                      </a:lnTo>
                      <a:lnTo>
                        <a:pt x="11284" y="284"/>
                      </a:lnTo>
                      <a:lnTo>
                        <a:pt x="11014" y="217"/>
                      </a:lnTo>
                      <a:lnTo>
                        <a:pt x="10738" y="157"/>
                      </a:lnTo>
                      <a:lnTo>
                        <a:pt x="10453" y="112"/>
                      </a:lnTo>
                      <a:lnTo>
                        <a:pt x="10176" y="67"/>
                      </a:lnTo>
                      <a:lnTo>
                        <a:pt x="9891" y="37"/>
                      </a:lnTo>
                      <a:lnTo>
                        <a:pt x="9599" y="15"/>
                      </a:lnTo>
                      <a:lnTo>
                        <a:pt x="9308" y="0"/>
                      </a:lnTo>
                      <a:lnTo>
                        <a:pt x="9016" y="0"/>
                      </a:lnTo>
                      <a:lnTo>
                        <a:pt x="9016" y="0"/>
                      </a:lnTo>
                      <a:lnTo>
                        <a:pt x="8807" y="0"/>
                      </a:lnTo>
                      <a:lnTo>
                        <a:pt x="8605" y="8"/>
                      </a:lnTo>
                      <a:lnTo>
                        <a:pt x="8395" y="15"/>
                      </a:lnTo>
                      <a:lnTo>
                        <a:pt x="8192" y="37"/>
                      </a:lnTo>
                      <a:lnTo>
                        <a:pt x="7990" y="53"/>
                      </a:lnTo>
                      <a:lnTo>
                        <a:pt x="7788" y="82"/>
                      </a:lnTo>
                      <a:lnTo>
                        <a:pt x="7586" y="112"/>
                      </a:lnTo>
                      <a:lnTo>
                        <a:pt x="7391" y="143"/>
                      </a:lnTo>
                      <a:lnTo>
                        <a:pt x="7189" y="180"/>
                      </a:lnTo>
                      <a:lnTo>
                        <a:pt x="6995" y="225"/>
                      </a:lnTo>
                      <a:lnTo>
                        <a:pt x="6613" y="322"/>
                      </a:lnTo>
                      <a:lnTo>
                        <a:pt x="6231" y="435"/>
                      </a:lnTo>
                      <a:lnTo>
                        <a:pt x="5856" y="570"/>
                      </a:lnTo>
                      <a:lnTo>
                        <a:pt x="5490" y="711"/>
                      </a:lnTo>
                      <a:lnTo>
                        <a:pt x="5137" y="876"/>
                      </a:lnTo>
                      <a:lnTo>
                        <a:pt x="4785" y="1048"/>
                      </a:lnTo>
                      <a:lnTo>
                        <a:pt x="4448" y="1236"/>
                      </a:lnTo>
                      <a:lnTo>
                        <a:pt x="4119" y="1446"/>
                      </a:lnTo>
                      <a:lnTo>
                        <a:pt x="3797" y="1663"/>
                      </a:lnTo>
                      <a:lnTo>
                        <a:pt x="3482" y="1895"/>
                      </a:lnTo>
                      <a:lnTo>
                        <a:pt x="3182" y="2134"/>
                      </a:lnTo>
                      <a:lnTo>
                        <a:pt x="2898" y="2396"/>
                      </a:lnTo>
                      <a:lnTo>
                        <a:pt x="2614" y="2659"/>
                      </a:lnTo>
                      <a:lnTo>
                        <a:pt x="2351" y="2943"/>
                      </a:lnTo>
                      <a:lnTo>
                        <a:pt x="2097" y="3235"/>
                      </a:lnTo>
                      <a:lnTo>
                        <a:pt x="1857" y="3535"/>
                      </a:lnTo>
                      <a:lnTo>
                        <a:pt x="1625" y="3850"/>
                      </a:lnTo>
                      <a:lnTo>
                        <a:pt x="1408" y="4171"/>
                      </a:lnTo>
                      <a:lnTo>
                        <a:pt x="1206" y="4501"/>
                      </a:lnTo>
                      <a:lnTo>
                        <a:pt x="1019" y="4845"/>
                      </a:lnTo>
                      <a:lnTo>
                        <a:pt x="846" y="5190"/>
                      </a:lnTo>
                      <a:lnTo>
                        <a:pt x="689" y="5550"/>
                      </a:lnTo>
                      <a:lnTo>
                        <a:pt x="547" y="5917"/>
                      </a:lnTo>
                      <a:lnTo>
                        <a:pt x="420" y="6291"/>
                      </a:lnTo>
                      <a:lnTo>
                        <a:pt x="307" y="6673"/>
                      </a:lnTo>
                      <a:lnTo>
                        <a:pt x="210" y="7063"/>
                      </a:lnTo>
                      <a:lnTo>
                        <a:pt x="173" y="7257"/>
                      </a:lnTo>
                      <a:lnTo>
                        <a:pt x="135" y="7452"/>
                      </a:lnTo>
                      <a:lnTo>
                        <a:pt x="1999" y="7452"/>
                      </a:lnTo>
                      <a:lnTo>
                        <a:pt x="1999" y="7714"/>
                      </a:lnTo>
                      <a:lnTo>
                        <a:pt x="1153" y="7714"/>
                      </a:lnTo>
                      <a:lnTo>
                        <a:pt x="1153" y="9961"/>
                      </a:lnTo>
                      <a:lnTo>
                        <a:pt x="869" y="9961"/>
                      </a:lnTo>
                      <a:lnTo>
                        <a:pt x="869" y="7714"/>
                      </a:lnTo>
                      <a:lnTo>
                        <a:pt x="90" y="7714"/>
                      </a:lnTo>
                      <a:lnTo>
                        <a:pt x="90" y="7714"/>
                      </a:lnTo>
                      <a:lnTo>
                        <a:pt x="53" y="8036"/>
                      </a:lnTo>
                      <a:lnTo>
                        <a:pt x="22" y="8358"/>
                      </a:lnTo>
                      <a:lnTo>
                        <a:pt x="0" y="8687"/>
                      </a:lnTo>
                      <a:lnTo>
                        <a:pt x="0" y="9017"/>
                      </a:lnTo>
                      <a:lnTo>
                        <a:pt x="0" y="9017"/>
                      </a:lnTo>
                      <a:lnTo>
                        <a:pt x="0" y="9249"/>
                      </a:lnTo>
                      <a:lnTo>
                        <a:pt x="8" y="9482"/>
                      </a:lnTo>
                      <a:lnTo>
                        <a:pt x="22" y="9714"/>
                      </a:lnTo>
                      <a:lnTo>
                        <a:pt x="45" y="9938"/>
                      </a:lnTo>
                      <a:lnTo>
                        <a:pt x="67" y="10170"/>
                      </a:lnTo>
                      <a:lnTo>
                        <a:pt x="97" y="10395"/>
                      </a:lnTo>
                      <a:lnTo>
                        <a:pt x="135" y="10611"/>
                      </a:lnTo>
                      <a:lnTo>
                        <a:pt x="179" y="10836"/>
                      </a:lnTo>
                      <a:lnTo>
                        <a:pt x="224" y="11053"/>
                      </a:lnTo>
                      <a:lnTo>
                        <a:pt x="285" y="11270"/>
                      </a:lnTo>
                      <a:lnTo>
                        <a:pt x="337" y="11487"/>
                      </a:lnTo>
                      <a:lnTo>
                        <a:pt x="404" y="11697"/>
                      </a:lnTo>
                      <a:lnTo>
                        <a:pt x="472" y="11914"/>
                      </a:lnTo>
                      <a:lnTo>
                        <a:pt x="547" y="12117"/>
                      </a:lnTo>
                      <a:lnTo>
                        <a:pt x="622" y="12326"/>
                      </a:lnTo>
                      <a:lnTo>
                        <a:pt x="704" y="12528"/>
                      </a:lnTo>
                      <a:lnTo>
                        <a:pt x="794" y="12731"/>
                      </a:lnTo>
                      <a:lnTo>
                        <a:pt x="884" y="12925"/>
                      </a:lnTo>
                      <a:lnTo>
                        <a:pt x="981" y="13128"/>
                      </a:lnTo>
                      <a:lnTo>
                        <a:pt x="1086" y="13315"/>
                      </a:lnTo>
                      <a:lnTo>
                        <a:pt x="1191" y="13509"/>
                      </a:lnTo>
                      <a:lnTo>
                        <a:pt x="1303" y="13697"/>
                      </a:lnTo>
                      <a:lnTo>
                        <a:pt x="1415" y="13877"/>
                      </a:lnTo>
                      <a:lnTo>
                        <a:pt x="1535" y="14064"/>
                      </a:lnTo>
                      <a:lnTo>
                        <a:pt x="1662" y="14244"/>
                      </a:lnTo>
                      <a:lnTo>
                        <a:pt x="1790" y="14416"/>
                      </a:lnTo>
                      <a:lnTo>
                        <a:pt x="1925" y="14588"/>
                      </a:lnTo>
                      <a:lnTo>
                        <a:pt x="2059" y="14753"/>
                      </a:lnTo>
                      <a:lnTo>
                        <a:pt x="2194" y="14918"/>
                      </a:lnTo>
                      <a:lnTo>
                        <a:pt x="2344" y="15082"/>
                      </a:lnTo>
                      <a:lnTo>
                        <a:pt x="2486" y="15239"/>
                      </a:lnTo>
                      <a:lnTo>
                        <a:pt x="2636" y="15397"/>
                      </a:lnTo>
                      <a:lnTo>
                        <a:pt x="2793" y="15547"/>
                      </a:lnTo>
                      <a:lnTo>
                        <a:pt x="2951" y="15696"/>
                      </a:lnTo>
                      <a:lnTo>
                        <a:pt x="3115" y="15839"/>
                      </a:lnTo>
                      <a:lnTo>
                        <a:pt x="3280" y="15981"/>
                      </a:lnTo>
                      <a:lnTo>
                        <a:pt x="3445" y="16116"/>
                      </a:lnTo>
                      <a:lnTo>
                        <a:pt x="3617" y="16244"/>
                      </a:lnTo>
                      <a:lnTo>
                        <a:pt x="3797" y="16378"/>
                      </a:lnTo>
                      <a:lnTo>
                        <a:pt x="3976" y="16498"/>
                      </a:lnTo>
                      <a:lnTo>
                        <a:pt x="4156" y="16618"/>
                      </a:lnTo>
                      <a:lnTo>
                        <a:pt x="4344" y="16730"/>
                      </a:lnTo>
                      <a:lnTo>
                        <a:pt x="4530" y="16842"/>
                      </a:lnTo>
                      <a:lnTo>
                        <a:pt x="4718" y="16947"/>
                      </a:lnTo>
                      <a:lnTo>
                        <a:pt x="4912" y="17052"/>
                      </a:lnTo>
                      <a:lnTo>
                        <a:pt x="5108" y="17149"/>
                      </a:lnTo>
                      <a:lnTo>
                        <a:pt x="5302" y="17239"/>
                      </a:lnTo>
                      <a:lnTo>
                        <a:pt x="5504" y="17329"/>
                      </a:lnTo>
                      <a:lnTo>
                        <a:pt x="5706" y="17412"/>
                      </a:lnTo>
                      <a:lnTo>
                        <a:pt x="5916" y="17494"/>
                      </a:lnTo>
                      <a:lnTo>
                        <a:pt x="6125" y="17561"/>
                      </a:lnTo>
                      <a:lnTo>
                        <a:pt x="6335" y="17637"/>
                      </a:lnTo>
                      <a:lnTo>
                        <a:pt x="6545" y="17696"/>
                      </a:lnTo>
                      <a:lnTo>
                        <a:pt x="6762" y="17756"/>
                      </a:lnTo>
                      <a:lnTo>
                        <a:pt x="6979" y="17809"/>
                      </a:lnTo>
                      <a:lnTo>
                        <a:pt x="7197" y="17853"/>
                      </a:lnTo>
                      <a:lnTo>
                        <a:pt x="7422" y="17898"/>
                      </a:lnTo>
                      <a:lnTo>
                        <a:pt x="7646" y="17935"/>
                      </a:lnTo>
                      <a:lnTo>
                        <a:pt x="7871" y="17966"/>
                      </a:lnTo>
                      <a:lnTo>
                        <a:pt x="8096" y="17996"/>
                      </a:lnTo>
                      <a:lnTo>
                        <a:pt x="8320" y="18011"/>
                      </a:lnTo>
                      <a:lnTo>
                        <a:pt x="8552" y="18025"/>
                      </a:lnTo>
                      <a:lnTo>
                        <a:pt x="8784" y="18033"/>
                      </a:lnTo>
                      <a:lnTo>
                        <a:pt x="9016" y="18041"/>
                      </a:lnTo>
                      <a:lnTo>
                        <a:pt x="9016" y="18041"/>
                      </a:lnTo>
                      <a:lnTo>
                        <a:pt x="9241" y="18033"/>
                      </a:lnTo>
                      <a:lnTo>
                        <a:pt x="9457" y="18025"/>
                      </a:lnTo>
                      <a:lnTo>
                        <a:pt x="9674" y="18019"/>
                      </a:lnTo>
                      <a:lnTo>
                        <a:pt x="9891" y="17996"/>
                      </a:lnTo>
                      <a:lnTo>
                        <a:pt x="10109" y="17974"/>
                      </a:lnTo>
                      <a:lnTo>
                        <a:pt x="10318" y="17943"/>
                      </a:lnTo>
                      <a:lnTo>
                        <a:pt x="10528" y="17913"/>
                      </a:lnTo>
                      <a:lnTo>
                        <a:pt x="10745" y="17876"/>
                      </a:lnTo>
                      <a:lnTo>
                        <a:pt x="10947" y="17831"/>
                      </a:lnTo>
                      <a:lnTo>
                        <a:pt x="11157" y="17786"/>
                      </a:lnTo>
                      <a:lnTo>
                        <a:pt x="11359" y="17733"/>
                      </a:lnTo>
                      <a:lnTo>
                        <a:pt x="11561" y="17674"/>
                      </a:lnTo>
                      <a:lnTo>
                        <a:pt x="11764" y="17614"/>
                      </a:lnTo>
                      <a:lnTo>
                        <a:pt x="11966" y="17547"/>
                      </a:lnTo>
                      <a:lnTo>
                        <a:pt x="12160" y="17479"/>
                      </a:lnTo>
                      <a:lnTo>
                        <a:pt x="12356" y="17404"/>
                      </a:lnTo>
                      <a:lnTo>
                        <a:pt x="12550" y="17322"/>
                      </a:lnTo>
                      <a:lnTo>
                        <a:pt x="12738" y="17239"/>
                      </a:lnTo>
                      <a:lnTo>
                        <a:pt x="12924" y="17149"/>
                      </a:lnTo>
                      <a:lnTo>
                        <a:pt x="13112" y="17059"/>
                      </a:lnTo>
                      <a:lnTo>
                        <a:pt x="13299" y="16963"/>
                      </a:lnTo>
                      <a:lnTo>
                        <a:pt x="13479" y="16865"/>
                      </a:lnTo>
                      <a:lnTo>
                        <a:pt x="13651" y="16760"/>
                      </a:lnTo>
                      <a:lnTo>
                        <a:pt x="13831" y="16648"/>
                      </a:lnTo>
                      <a:lnTo>
                        <a:pt x="14003" y="16536"/>
                      </a:lnTo>
                      <a:lnTo>
                        <a:pt x="14175" y="16423"/>
                      </a:lnTo>
                      <a:lnTo>
                        <a:pt x="14340" y="16303"/>
                      </a:lnTo>
                      <a:lnTo>
                        <a:pt x="14505" y="16176"/>
                      </a:lnTo>
                      <a:lnTo>
                        <a:pt x="14670" y="16048"/>
                      </a:lnTo>
                      <a:lnTo>
                        <a:pt x="14827" y="15921"/>
                      </a:lnTo>
                      <a:lnTo>
                        <a:pt x="14976" y="15786"/>
                      </a:lnTo>
                      <a:lnTo>
                        <a:pt x="15134" y="15652"/>
                      </a:lnTo>
                      <a:lnTo>
                        <a:pt x="15283" y="15509"/>
                      </a:lnTo>
                      <a:lnTo>
                        <a:pt x="15426" y="15367"/>
                      </a:lnTo>
                      <a:lnTo>
                        <a:pt x="15568" y="15217"/>
                      </a:lnTo>
                      <a:lnTo>
                        <a:pt x="15710" y="15067"/>
                      </a:lnTo>
                      <a:lnTo>
                        <a:pt x="15845" y="14910"/>
                      </a:lnTo>
                      <a:lnTo>
                        <a:pt x="15980" y="14761"/>
                      </a:lnTo>
                      <a:lnTo>
                        <a:pt x="16107" y="14596"/>
                      </a:lnTo>
                      <a:lnTo>
                        <a:pt x="16235" y="14431"/>
                      </a:lnTo>
                      <a:lnTo>
                        <a:pt x="16355" y="14266"/>
                      </a:lnTo>
                      <a:lnTo>
                        <a:pt x="16467" y="14101"/>
                      </a:lnTo>
                      <a:lnTo>
                        <a:pt x="16586" y="13929"/>
                      </a:lnTo>
                      <a:lnTo>
                        <a:pt x="16691" y="13757"/>
                      </a:lnTo>
                      <a:lnTo>
                        <a:pt x="16804" y="13577"/>
                      </a:lnTo>
                      <a:lnTo>
                        <a:pt x="16901" y="13397"/>
                      </a:lnTo>
                      <a:lnTo>
                        <a:pt x="16998" y="13217"/>
                      </a:lnTo>
                      <a:lnTo>
                        <a:pt x="17096" y="13031"/>
                      </a:lnTo>
                      <a:lnTo>
                        <a:pt x="17186" y="12843"/>
                      </a:lnTo>
                      <a:lnTo>
                        <a:pt x="17275" y="12656"/>
                      </a:lnTo>
                      <a:lnTo>
                        <a:pt x="17358" y="12469"/>
                      </a:lnTo>
                      <a:lnTo>
                        <a:pt x="17433" y="12274"/>
                      </a:lnTo>
                      <a:lnTo>
                        <a:pt x="17507" y="12079"/>
                      </a:lnTo>
                      <a:lnTo>
                        <a:pt x="17575" y="11877"/>
                      </a:lnTo>
                      <a:lnTo>
                        <a:pt x="17635" y="11682"/>
                      </a:lnTo>
                      <a:lnTo>
                        <a:pt x="17695" y="11480"/>
                      </a:lnTo>
                      <a:lnTo>
                        <a:pt x="17755" y="11270"/>
                      </a:lnTo>
                      <a:lnTo>
                        <a:pt x="17799" y="11068"/>
                      </a:lnTo>
                      <a:lnTo>
                        <a:pt x="17852" y="10858"/>
                      </a:lnTo>
                      <a:lnTo>
                        <a:pt x="17889" y="10649"/>
                      </a:lnTo>
                      <a:lnTo>
                        <a:pt x="17927" y="10440"/>
                      </a:lnTo>
                      <a:lnTo>
                        <a:pt x="17957" y="10230"/>
                      </a:lnTo>
                      <a:lnTo>
                        <a:pt x="17979" y="10013"/>
                      </a:lnTo>
                      <a:lnTo>
                        <a:pt x="18002" y="9796"/>
                      </a:lnTo>
                      <a:lnTo>
                        <a:pt x="18002" y="9796"/>
                      </a:lnTo>
                      <a:lnTo>
                        <a:pt x="17920" y="9848"/>
                      </a:lnTo>
                      <a:lnTo>
                        <a:pt x="17830" y="9893"/>
                      </a:lnTo>
                      <a:lnTo>
                        <a:pt x="17732" y="9931"/>
                      </a:lnTo>
                      <a:lnTo>
                        <a:pt x="17628" y="9968"/>
                      </a:lnTo>
                      <a:lnTo>
                        <a:pt x="17515" y="9998"/>
                      </a:lnTo>
                      <a:lnTo>
                        <a:pt x="17403" y="10021"/>
                      </a:lnTo>
                      <a:lnTo>
                        <a:pt x="17275" y="10035"/>
                      </a:lnTo>
                      <a:lnTo>
                        <a:pt x="17141" y="10043"/>
                      </a:lnTo>
                      <a:lnTo>
                        <a:pt x="17141" y="10043"/>
                      </a:lnTo>
                      <a:lnTo>
                        <a:pt x="16998" y="10035"/>
                      </a:lnTo>
                      <a:lnTo>
                        <a:pt x="16864" y="10021"/>
                      </a:lnTo>
                      <a:lnTo>
                        <a:pt x="16736" y="9991"/>
                      </a:lnTo>
                      <a:lnTo>
                        <a:pt x="16609" y="9946"/>
                      </a:lnTo>
                      <a:lnTo>
                        <a:pt x="16489" y="9893"/>
                      </a:lnTo>
                      <a:lnTo>
                        <a:pt x="16377" y="9826"/>
                      </a:lnTo>
                      <a:lnTo>
                        <a:pt x="16280" y="9751"/>
                      </a:lnTo>
                      <a:lnTo>
                        <a:pt x="16182" y="9669"/>
                      </a:lnTo>
                      <a:lnTo>
                        <a:pt x="16100" y="9579"/>
                      </a:lnTo>
                      <a:lnTo>
                        <a:pt x="16025" y="9474"/>
                      </a:lnTo>
                      <a:lnTo>
                        <a:pt x="15957" y="9361"/>
                      </a:lnTo>
                      <a:lnTo>
                        <a:pt x="15905" y="9249"/>
                      </a:lnTo>
                      <a:lnTo>
                        <a:pt x="15860" y="9122"/>
                      </a:lnTo>
                      <a:lnTo>
                        <a:pt x="15830" y="8995"/>
                      </a:lnTo>
                      <a:lnTo>
                        <a:pt x="15815" y="8860"/>
                      </a:lnTo>
                      <a:lnTo>
                        <a:pt x="15808" y="8718"/>
                      </a:lnTo>
                      <a:close/>
                      <a:moveTo>
                        <a:pt x="4485" y="9961"/>
                      </a:moveTo>
                      <a:lnTo>
                        <a:pt x="4209" y="9961"/>
                      </a:lnTo>
                      <a:lnTo>
                        <a:pt x="4209" y="8830"/>
                      </a:lnTo>
                      <a:lnTo>
                        <a:pt x="2763" y="8830"/>
                      </a:lnTo>
                      <a:lnTo>
                        <a:pt x="2763" y="9961"/>
                      </a:lnTo>
                      <a:lnTo>
                        <a:pt x="2479" y="9961"/>
                      </a:lnTo>
                      <a:lnTo>
                        <a:pt x="2479" y="7452"/>
                      </a:lnTo>
                      <a:lnTo>
                        <a:pt x="2763" y="7452"/>
                      </a:lnTo>
                      <a:lnTo>
                        <a:pt x="2763" y="8568"/>
                      </a:lnTo>
                      <a:lnTo>
                        <a:pt x="4209" y="8568"/>
                      </a:lnTo>
                      <a:lnTo>
                        <a:pt x="4209" y="7452"/>
                      </a:lnTo>
                      <a:lnTo>
                        <a:pt x="4485" y="7452"/>
                      </a:lnTo>
                      <a:lnTo>
                        <a:pt x="4485" y="9961"/>
                      </a:lnTo>
                      <a:close/>
                      <a:moveTo>
                        <a:pt x="5594" y="9961"/>
                      </a:moveTo>
                      <a:lnTo>
                        <a:pt x="5317" y="9961"/>
                      </a:lnTo>
                      <a:lnTo>
                        <a:pt x="5317" y="7452"/>
                      </a:lnTo>
                      <a:lnTo>
                        <a:pt x="5594" y="7452"/>
                      </a:lnTo>
                      <a:lnTo>
                        <a:pt x="5594" y="9961"/>
                      </a:lnTo>
                      <a:close/>
                      <a:moveTo>
                        <a:pt x="8537" y="9961"/>
                      </a:moveTo>
                      <a:lnTo>
                        <a:pt x="8313" y="9961"/>
                      </a:lnTo>
                      <a:lnTo>
                        <a:pt x="6695" y="7901"/>
                      </a:lnTo>
                      <a:lnTo>
                        <a:pt x="6695" y="9961"/>
                      </a:lnTo>
                      <a:lnTo>
                        <a:pt x="6418" y="9961"/>
                      </a:lnTo>
                      <a:lnTo>
                        <a:pt x="6418" y="7452"/>
                      </a:lnTo>
                      <a:lnTo>
                        <a:pt x="6680" y="7452"/>
                      </a:lnTo>
                      <a:lnTo>
                        <a:pt x="8260" y="9459"/>
                      </a:lnTo>
                      <a:lnTo>
                        <a:pt x="8260" y="7452"/>
                      </a:lnTo>
                      <a:lnTo>
                        <a:pt x="8537" y="7452"/>
                      </a:lnTo>
                      <a:lnTo>
                        <a:pt x="8537" y="9961"/>
                      </a:lnTo>
                      <a:close/>
                      <a:moveTo>
                        <a:pt x="11112" y="9961"/>
                      </a:moveTo>
                      <a:lnTo>
                        <a:pt x="10146" y="8748"/>
                      </a:lnTo>
                      <a:lnTo>
                        <a:pt x="9615" y="9287"/>
                      </a:lnTo>
                      <a:lnTo>
                        <a:pt x="9615" y="9961"/>
                      </a:lnTo>
                      <a:lnTo>
                        <a:pt x="9338" y="9961"/>
                      </a:lnTo>
                      <a:lnTo>
                        <a:pt x="9338" y="7452"/>
                      </a:lnTo>
                      <a:lnTo>
                        <a:pt x="9615" y="7452"/>
                      </a:lnTo>
                      <a:lnTo>
                        <a:pt x="9615" y="8950"/>
                      </a:lnTo>
                      <a:lnTo>
                        <a:pt x="11053" y="7452"/>
                      </a:lnTo>
                      <a:lnTo>
                        <a:pt x="11419" y="7452"/>
                      </a:lnTo>
                      <a:lnTo>
                        <a:pt x="10348" y="8545"/>
                      </a:lnTo>
                      <a:lnTo>
                        <a:pt x="11464" y="9961"/>
                      </a:lnTo>
                      <a:lnTo>
                        <a:pt x="11112" y="9961"/>
                      </a:lnTo>
                      <a:close/>
                      <a:moveTo>
                        <a:pt x="14145" y="9272"/>
                      </a:moveTo>
                      <a:lnTo>
                        <a:pt x="14145" y="9272"/>
                      </a:lnTo>
                      <a:lnTo>
                        <a:pt x="14137" y="9354"/>
                      </a:lnTo>
                      <a:lnTo>
                        <a:pt x="14131" y="9437"/>
                      </a:lnTo>
                      <a:lnTo>
                        <a:pt x="14108" y="9512"/>
                      </a:lnTo>
                      <a:lnTo>
                        <a:pt x="14078" y="9579"/>
                      </a:lnTo>
                      <a:lnTo>
                        <a:pt x="14041" y="9646"/>
                      </a:lnTo>
                      <a:lnTo>
                        <a:pt x="13996" y="9706"/>
                      </a:lnTo>
                      <a:lnTo>
                        <a:pt x="13943" y="9759"/>
                      </a:lnTo>
                      <a:lnTo>
                        <a:pt x="13890" y="9811"/>
                      </a:lnTo>
                      <a:lnTo>
                        <a:pt x="13823" y="9848"/>
                      </a:lnTo>
                      <a:lnTo>
                        <a:pt x="13749" y="9893"/>
                      </a:lnTo>
                      <a:lnTo>
                        <a:pt x="13673" y="9923"/>
                      </a:lnTo>
                      <a:lnTo>
                        <a:pt x="13583" y="9953"/>
                      </a:lnTo>
                      <a:lnTo>
                        <a:pt x="13494" y="9976"/>
                      </a:lnTo>
                      <a:lnTo>
                        <a:pt x="13396" y="9991"/>
                      </a:lnTo>
                      <a:lnTo>
                        <a:pt x="13291" y="9998"/>
                      </a:lnTo>
                      <a:lnTo>
                        <a:pt x="13179" y="9998"/>
                      </a:lnTo>
                      <a:lnTo>
                        <a:pt x="11981" y="9998"/>
                      </a:lnTo>
                      <a:lnTo>
                        <a:pt x="11981" y="7415"/>
                      </a:lnTo>
                      <a:lnTo>
                        <a:pt x="13142" y="7415"/>
                      </a:lnTo>
                      <a:lnTo>
                        <a:pt x="13142" y="7415"/>
                      </a:lnTo>
                      <a:lnTo>
                        <a:pt x="13246" y="7422"/>
                      </a:lnTo>
                      <a:lnTo>
                        <a:pt x="13351" y="7429"/>
                      </a:lnTo>
                      <a:lnTo>
                        <a:pt x="13449" y="7452"/>
                      </a:lnTo>
                      <a:lnTo>
                        <a:pt x="13539" y="7474"/>
                      </a:lnTo>
                      <a:lnTo>
                        <a:pt x="13621" y="7512"/>
                      </a:lnTo>
                      <a:lnTo>
                        <a:pt x="13696" y="7549"/>
                      </a:lnTo>
                      <a:lnTo>
                        <a:pt x="13763" y="7594"/>
                      </a:lnTo>
                      <a:lnTo>
                        <a:pt x="13823" y="7647"/>
                      </a:lnTo>
                      <a:lnTo>
                        <a:pt x="13823" y="7647"/>
                      </a:lnTo>
                      <a:lnTo>
                        <a:pt x="13868" y="7699"/>
                      </a:lnTo>
                      <a:lnTo>
                        <a:pt x="13906" y="7744"/>
                      </a:lnTo>
                      <a:lnTo>
                        <a:pt x="13935" y="7796"/>
                      </a:lnTo>
                      <a:lnTo>
                        <a:pt x="13958" y="7849"/>
                      </a:lnTo>
                      <a:lnTo>
                        <a:pt x="13980" y="7909"/>
                      </a:lnTo>
                      <a:lnTo>
                        <a:pt x="13996" y="7968"/>
                      </a:lnTo>
                      <a:lnTo>
                        <a:pt x="14003" y="8029"/>
                      </a:lnTo>
                      <a:lnTo>
                        <a:pt x="14003" y="8096"/>
                      </a:lnTo>
                      <a:lnTo>
                        <a:pt x="14003" y="8103"/>
                      </a:lnTo>
                      <a:lnTo>
                        <a:pt x="14003" y="8103"/>
                      </a:lnTo>
                      <a:lnTo>
                        <a:pt x="14003" y="8186"/>
                      </a:lnTo>
                      <a:lnTo>
                        <a:pt x="13988" y="8268"/>
                      </a:lnTo>
                      <a:lnTo>
                        <a:pt x="13965" y="8343"/>
                      </a:lnTo>
                      <a:lnTo>
                        <a:pt x="13928" y="8418"/>
                      </a:lnTo>
                      <a:lnTo>
                        <a:pt x="13883" y="8478"/>
                      </a:lnTo>
                      <a:lnTo>
                        <a:pt x="13831" y="8545"/>
                      </a:lnTo>
                      <a:lnTo>
                        <a:pt x="13771" y="8598"/>
                      </a:lnTo>
                      <a:lnTo>
                        <a:pt x="13704" y="8650"/>
                      </a:lnTo>
                      <a:lnTo>
                        <a:pt x="13704" y="8650"/>
                      </a:lnTo>
                      <a:lnTo>
                        <a:pt x="13808" y="8703"/>
                      </a:lnTo>
                      <a:lnTo>
                        <a:pt x="13898" y="8755"/>
                      </a:lnTo>
                      <a:lnTo>
                        <a:pt x="13973" y="8822"/>
                      </a:lnTo>
                      <a:lnTo>
                        <a:pt x="14033" y="8897"/>
                      </a:lnTo>
                      <a:lnTo>
                        <a:pt x="14086" y="8972"/>
                      </a:lnTo>
                      <a:lnTo>
                        <a:pt x="14115" y="9062"/>
                      </a:lnTo>
                      <a:lnTo>
                        <a:pt x="14137" y="9159"/>
                      </a:lnTo>
                      <a:lnTo>
                        <a:pt x="14145" y="9264"/>
                      </a:lnTo>
                      <a:lnTo>
                        <a:pt x="14145" y="9272"/>
                      </a:lnTo>
                      <a:close/>
                      <a:moveTo>
                        <a:pt x="15283" y="9998"/>
                      </a:moveTo>
                      <a:lnTo>
                        <a:pt x="14766" y="9998"/>
                      </a:lnTo>
                      <a:lnTo>
                        <a:pt x="14766" y="7415"/>
                      </a:lnTo>
                      <a:lnTo>
                        <a:pt x="15283" y="7415"/>
                      </a:lnTo>
                      <a:lnTo>
                        <a:pt x="15283" y="9998"/>
                      </a:lnTo>
                      <a:close/>
                      <a:moveTo>
                        <a:pt x="15074" y="6771"/>
                      </a:moveTo>
                      <a:lnTo>
                        <a:pt x="15074" y="6771"/>
                      </a:lnTo>
                      <a:lnTo>
                        <a:pt x="15007" y="6763"/>
                      </a:lnTo>
                      <a:lnTo>
                        <a:pt x="14946" y="6740"/>
                      </a:lnTo>
                      <a:lnTo>
                        <a:pt x="14894" y="6710"/>
                      </a:lnTo>
                      <a:lnTo>
                        <a:pt x="14842" y="6673"/>
                      </a:lnTo>
                      <a:lnTo>
                        <a:pt x="14805" y="6620"/>
                      </a:lnTo>
                      <a:lnTo>
                        <a:pt x="14774" y="6568"/>
                      </a:lnTo>
                      <a:lnTo>
                        <a:pt x="14752" y="6508"/>
                      </a:lnTo>
                      <a:lnTo>
                        <a:pt x="14744" y="6441"/>
                      </a:lnTo>
                      <a:lnTo>
                        <a:pt x="14744" y="6441"/>
                      </a:lnTo>
                      <a:lnTo>
                        <a:pt x="14752" y="6373"/>
                      </a:lnTo>
                      <a:lnTo>
                        <a:pt x="14774" y="6314"/>
                      </a:lnTo>
                      <a:lnTo>
                        <a:pt x="14805" y="6254"/>
                      </a:lnTo>
                      <a:lnTo>
                        <a:pt x="14842" y="6209"/>
                      </a:lnTo>
                      <a:lnTo>
                        <a:pt x="14894" y="6171"/>
                      </a:lnTo>
                      <a:lnTo>
                        <a:pt x="14946" y="6142"/>
                      </a:lnTo>
                      <a:lnTo>
                        <a:pt x="15007" y="6119"/>
                      </a:lnTo>
                      <a:lnTo>
                        <a:pt x="15074" y="6111"/>
                      </a:lnTo>
                      <a:lnTo>
                        <a:pt x="15074" y="6111"/>
                      </a:lnTo>
                      <a:lnTo>
                        <a:pt x="15142" y="6119"/>
                      </a:lnTo>
                      <a:lnTo>
                        <a:pt x="15201" y="6142"/>
                      </a:lnTo>
                      <a:lnTo>
                        <a:pt x="15261" y="6171"/>
                      </a:lnTo>
                      <a:lnTo>
                        <a:pt x="15306" y="6209"/>
                      </a:lnTo>
                      <a:lnTo>
                        <a:pt x="15344" y="6254"/>
                      </a:lnTo>
                      <a:lnTo>
                        <a:pt x="15373" y="6314"/>
                      </a:lnTo>
                      <a:lnTo>
                        <a:pt x="15396" y="6373"/>
                      </a:lnTo>
                      <a:lnTo>
                        <a:pt x="15403" y="6441"/>
                      </a:lnTo>
                      <a:lnTo>
                        <a:pt x="15403" y="6441"/>
                      </a:lnTo>
                      <a:lnTo>
                        <a:pt x="15396" y="6508"/>
                      </a:lnTo>
                      <a:lnTo>
                        <a:pt x="15373" y="6568"/>
                      </a:lnTo>
                      <a:lnTo>
                        <a:pt x="15344" y="6620"/>
                      </a:lnTo>
                      <a:lnTo>
                        <a:pt x="15306" y="6673"/>
                      </a:lnTo>
                      <a:lnTo>
                        <a:pt x="15261" y="6710"/>
                      </a:lnTo>
                      <a:lnTo>
                        <a:pt x="15201" y="6740"/>
                      </a:lnTo>
                      <a:lnTo>
                        <a:pt x="15142" y="6763"/>
                      </a:lnTo>
                      <a:lnTo>
                        <a:pt x="15074" y="677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71" name="Freeform 14"/>
                <p:cNvSpPr>
                  <a:spLocks noChangeArrowheads="1"/>
                </p:cNvSpPr>
                <p:nvPr/>
              </p:nvSpPr>
              <p:spPr bwMode="auto">
                <a:xfrm>
                  <a:off x="7991475" y="193675"/>
                  <a:ext cx="1274763" cy="1276350"/>
                </a:xfrm>
                <a:custGeom>
                  <a:avLst/>
                  <a:gdLst>
                    <a:gd name="T0" fmla="*/ 1775 w 3543"/>
                    <a:gd name="T1" fmla="*/ 0 h 3545"/>
                    <a:gd name="T2" fmla="*/ 1595 w 3543"/>
                    <a:gd name="T3" fmla="*/ 8 h 3545"/>
                    <a:gd name="T4" fmla="*/ 1415 w 3543"/>
                    <a:gd name="T5" fmla="*/ 38 h 3545"/>
                    <a:gd name="T6" fmla="*/ 1085 w 3543"/>
                    <a:gd name="T7" fmla="*/ 143 h 3545"/>
                    <a:gd name="T8" fmla="*/ 779 w 3543"/>
                    <a:gd name="T9" fmla="*/ 300 h 3545"/>
                    <a:gd name="T10" fmla="*/ 517 w 3543"/>
                    <a:gd name="T11" fmla="*/ 517 h 3545"/>
                    <a:gd name="T12" fmla="*/ 307 w 3543"/>
                    <a:gd name="T13" fmla="*/ 780 h 3545"/>
                    <a:gd name="T14" fmla="*/ 142 w 3543"/>
                    <a:gd name="T15" fmla="*/ 1087 h 3545"/>
                    <a:gd name="T16" fmla="*/ 37 w 3543"/>
                    <a:gd name="T17" fmla="*/ 1416 h 3545"/>
                    <a:gd name="T18" fmla="*/ 7 w 3543"/>
                    <a:gd name="T19" fmla="*/ 1589 h 3545"/>
                    <a:gd name="T20" fmla="*/ 0 w 3543"/>
                    <a:gd name="T21" fmla="*/ 1775 h 3545"/>
                    <a:gd name="T22" fmla="*/ 0 w 3543"/>
                    <a:gd name="T23" fmla="*/ 1865 h 3545"/>
                    <a:gd name="T24" fmla="*/ 22 w 3543"/>
                    <a:gd name="T25" fmla="*/ 2045 h 3545"/>
                    <a:gd name="T26" fmla="*/ 82 w 3543"/>
                    <a:gd name="T27" fmla="*/ 2300 h 3545"/>
                    <a:gd name="T28" fmla="*/ 217 w 3543"/>
                    <a:gd name="T29" fmla="*/ 2614 h 3545"/>
                    <a:gd name="T30" fmla="*/ 404 w 3543"/>
                    <a:gd name="T31" fmla="*/ 2899 h 3545"/>
                    <a:gd name="T32" fmla="*/ 644 w 3543"/>
                    <a:gd name="T33" fmla="*/ 3139 h 3545"/>
                    <a:gd name="T34" fmla="*/ 928 w 3543"/>
                    <a:gd name="T35" fmla="*/ 3333 h 3545"/>
                    <a:gd name="T36" fmla="*/ 1243 w 3543"/>
                    <a:gd name="T37" fmla="*/ 3460 h 3545"/>
                    <a:gd name="T38" fmla="*/ 1505 w 3543"/>
                    <a:gd name="T39" fmla="*/ 3521 h 3545"/>
                    <a:gd name="T40" fmla="*/ 1685 w 3543"/>
                    <a:gd name="T41" fmla="*/ 3544 h 3545"/>
                    <a:gd name="T42" fmla="*/ 1775 w 3543"/>
                    <a:gd name="T43" fmla="*/ 3544 h 3545"/>
                    <a:gd name="T44" fmla="*/ 1955 w 3543"/>
                    <a:gd name="T45" fmla="*/ 3536 h 3545"/>
                    <a:gd name="T46" fmla="*/ 2127 w 3543"/>
                    <a:gd name="T47" fmla="*/ 3505 h 3545"/>
                    <a:gd name="T48" fmla="*/ 2464 w 3543"/>
                    <a:gd name="T49" fmla="*/ 3409 h 3545"/>
                    <a:gd name="T50" fmla="*/ 2763 w 3543"/>
                    <a:gd name="T51" fmla="*/ 3244 h 3545"/>
                    <a:gd name="T52" fmla="*/ 3025 w 3543"/>
                    <a:gd name="T53" fmla="*/ 3027 h 3545"/>
                    <a:gd name="T54" fmla="*/ 3242 w 3543"/>
                    <a:gd name="T55" fmla="*/ 2764 h 3545"/>
                    <a:gd name="T56" fmla="*/ 3407 w 3543"/>
                    <a:gd name="T57" fmla="*/ 2465 h 3545"/>
                    <a:gd name="T58" fmla="*/ 3505 w 3543"/>
                    <a:gd name="T59" fmla="*/ 2128 h 3545"/>
                    <a:gd name="T60" fmla="*/ 3534 w 3543"/>
                    <a:gd name="T61" fmla="*/ 1955 h 3545"/>
                    <a:gd name="T62" fmla="*/ 3542 w 3543"/>
                    <a:gd name="T63" fmla="*/ 1775 h 3545"/>
                    <a:gd name="T64" fmla="*/ 3542 w 3543"/>
                    <a:gd name="T65" fmla="*/ 1679 h 3545"/>
                    <a:gd name="T66" fmla="*/ 3520 w 3543"/>
                    <a:gd name="T67" fmla="*/ 1506 h 3545"/>
                    <a:gd name="T68" fmla="*/ 3467 w 3543"/>
                    <a:gd name="T69" fmla="*/ 1244 h 3545"/>
                    <a:gd name="T70" fmla="*/ 3332 w 3543"/>
                    <a:gd name="T71" fmla="*/ 929 h 3545"/>
                    <a:gd name="T72" fmla="*/ 3138 w 3543"/>
                    <a:gd name="T73" fmla="*/ 645 h 3545"/>
                    <a:gd name="T74" fmla="*/ 2898 w 3543"/>
                    <a:gd name="T75" fmla="*/ 405 h 3545"/>
                    <a:gd name="T76" fmla="*/ 2613 w 3543"/>
                    <a:gd name="T77" fmla="*/ 218 h 3545"/>
                    <a:gd name="T78" fmla="*/ 2298 w 3543"/>
                    <a:gd name="T79" fmla="*/ 83 h 3545"/>
                    <a:gd name="T80" fmla="*/ 2045 w 3543"/>
                    <a:gd name="T81" fmla="*/ 23 h 3545"/>
                    <a:gd name="T82" fmla="*/ 1865 w 3543"/>
                    <a:gd name="T83" fmla="*/ 0 h 35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3543" h="3545">
                      <a:moveTo>
                        <a:pt x="1775" y="0"/>
                      </a:moveTo>
                      <a:lnTo>
                        <a:pt x="1775" y="0"/>
                      </a:lnTo>
                      <a:lnTo>
                        <a:pt x="1685" y="0"/>
                      </a:lnTo>
                      <a:lnTo>
                        <a:pt x="1595" y="8"/>
                      </a:lnTo>
                      <a:lnTo>
                        <a:pt x="1505" y="23"/>
                      </a:lnTo>
                      <a:lnTo>
                        <a:pt x="1415" y="38"/>
                      </a:lnTo>
                      <a:lnTo>
                        <a:pt x="1243" y="83"/>
                      </a:lnTo>
                      <a:lnTo>
                        <a:pt x="1085" y="143"/>
                      </a:lnTo>
                      <a:lnTo>
                        <a:pt x="928" y="218"/>
                      </a:lnTo>
                      <a:lnTo>
                        <a:pt x="779" y="300"/>
                      </a:lnTo>
                      <a:lnTo>
                        <a:pt x="644" y="405"/>
                      </a:lnTo>
                      <a:lnTo>
                        <a:pt x="517" y="517"/>
                      </a:lnTo>
                      <a:lnTo>
                        <a:pt x="404" y="645"/>
                      </a:lnTo>
                      <a:lnTo>
                        <a:pt x="307" y="780"/>
                      </a:lnTo>
                      <a:lnTo>
                        <a:pt x="217" y="929"/>
                      </a:lnTo>
                      <a:lnTo>
                        <a:pt x="142" y="1087"/>
                      </a:lnTo>
                      <a:lnTo>
                        <a:pt x="82" y="1244"/>
                      </a:lnTo>
                      <a:lnTo>
                        <a:pt x="37" y="1416"/>
                      </a:lnTo>
                      <a:lnTo>
                        <a:pt x="22" y="1506"/>
                      </a:lnTo>
                      <a:lnTo>
                        <a:pt x="7" y="1589"/>
                      </a:lnTo>
                      <a:lnTo>
                        <a:pt x="0" y="1679"/>
                      </a:lnTo>
                      <a:lnTo>
                        <a:pt x="0" y="1775"/>
                      </a:lnTo>
                      <a:lnTo>
                        <a:pt x="0" y="1775"/>
                      </a:lnTo>
                      <a:lnTo>
                        <a:pt x="0" y="1865"/>
                      </a:lnTo>
                      <a:lnTo>
                        <a:pt x="7" y="1955"/>
                      </a:lnTo>
                      <a:lnTo>
                        <a:pt x="22" y="2045"/>
                      </a:lnTo>
                      <a:lnTo>
                        <a:pt x="37" y="2128"/>
                      </a:lnTo>
                      <a:lnTo>
                        <a:pt x="82" y="2300"/>
                      </a:lnTo>
                      <a:lnTo>
                        <a:pt x="142" y="2465"/>
                      </a:lnTo>
                      <a:lnTo>
                        <a:pt x="217" y="2614"/>
                      </a:lnTo>
                      <a:lnTo>
                        <a:pt x="307" y="2764"/>
                      </a:lnTo>
                      <a:lnTo>
                        <a:pt x="404" y="2899"/>
                      </a:lnTo>
                      <a:lnTo>
                        <a:pt x="517" y="3027"/>
                      </a:lnTo>
                      <a:lnTo>
                        <a:pt x="644" y="3139"/>
                      </a:lnTo>
                      <a:lnTo>
                        <a:pt x="779" y="3244"/>
                      </a:lnTo>
                      <a:lnTo>
                        <a:pt x="928" y="3333"/>
                      </a:lnTo>
                      <a:lnTo>
                        <a:pt x="1085" y="3409"/>
                      </a:lnTo>
                      <a:lnTo>
                        <a:pt x="1243" y="3460"/>
                      </a:lnTo>
                      <a:lnTo>
                        <a:pt x="1415" y="3505"/>
                      </a:lnTo>
                      <a:lnTo>
                        <a:pt x="1505" y="3521"/>
                      </a:lnTo>
                      <a:lnTo>
                        <a:pt x="1595" y="3536"/>
                      </a:lnTo>
                      <a:lnTo>
                        <a:pt x="1685" y="3544"/>
                      </a:lnTo>
                      <a:lnTo>
                        <a:pt x="1775" y="3544"/>
                      </a:lnTo>
                      <a:lnTo>
                        <a:pt x="1775" y="3544"/>
                      </a:lnTo>
                      <a:lnTo>
                        <a:pt x="1865" y="3544"/>
                      </a:lnTo>
                      <a:lnTo>
                        <a:pt x="1955" y="3536"/>
                      </a:lnTo>
                      <a:lnTo>
                        <a:pt x="2045" y="3521"/>
                      </a:lnTo>
                      <a:lnTo>
                        <a:pt x="2127" y="3505"/>
                      </a:lnTo>
                      <a:lnTo>
                        <a:pt x="2298" y="3460"/>
                      </a:lnTo>
                      <a:lnTo>
                        <a:pt x="2464" y="3409"/>
                      </a:lnTo>
                      <a:lnTo>
                        <a:pt x="2613" y="3333"/>
                      </a:lnTo>
                      <a:lnTo>
                        <a:pt x="2763" y="3244"/>
                      </a:lnTo>
                      <a:lnTo>
                        <a:pt x="2898" y="3139"/>
                      </a:lnTo>
                      <a:lnTo>
                        <a:pt x="3025" y="3027"/>
                      </a:lnTo>
                      <a:lnTo>
                        <a:pt x="3138" y="2899"/>
                      </a:lnTo>
                      <a:lnTo>
                        <a:pt x="3242" y="2764"/>
                      </a:lnTo>
                      <a:lnTo>
                        <a:pt x="3332" y="2614"/>
                      </a:lnTo>
                      <a:lnTo>
                        <a:pt x="3407" y="2465"/>
                      </a:lnTo>
                      <a:lnTo>
                        <a:pt x="3467" y="2300"/>
                      </a:lnTo>
                      <a:lnTo>
                        <a:pt x="3505" y="2128"/>
                      </a:lnTo>
                      <a:lnTo>
                        <a:pt x="3520" y="2045"/>
                      </a:lnTo>
                      <a:lnTo>
                        <a:pt x="3534" y="1955"/>
                      </a:lnTo>
                      <a:lnTo>
                        <a:pt x="3542" y="1865"/>
                      </a:lnTo>
                      <a:lnTo>
                        <a:pt x="3542" y="1775"/>
                      </a:lnTo>
                      <a:lnTo>
                        <a:pt x="3542" y="1775"/>
                      </a:lnTo>
                      <a:lnTo>
                        <a:pt x="3542" y="1679"/>
                      </a:lnTo>
                      <a:lnTo>
                        <a:pt x="3534" y="1589"/>
                      </a:lnTo>
                      <a:lnTo>
                        <a:pt x="3520" y="1506"/>
                      </a:lnTo>
                      <a:lnTo>
                        <a:pt x="3505" y="1416"/>
                      </a:lnTo>
                      <a:lnTo>
                        <a:pt x="3467" y="1244"/>
                      </a:lnTo>
                      <a:lnTo>
                        <a:pt x="3407" y="1087"/>
                      </a:lnTo>
                      <a:lnTo>
                        <a:pt x="3332" y="929"/>
                      </a:lnTo>
                      <a:lnTo>
                        <a:pt x="3242" y="780"/>
                      </a:lnTo>
                      <a:lnTo>
                        <a:pt x="3138" y="645"/>
                      </a:lnTo>
                      <a:lnTo>
                        <a:pt x="3025" y="517"/>
                      </a:lnTo>
                      <a:lnTo>
                        <a:pt x="2898" y="405"/>
                      </a:lnTo>
                      <a:lnTo>
                        <a:pt x="2763" y="300"/>
                      </a:lnTo>
                      <a:lnTo>
                        <a:pt x="2613" y="218"/>
                      </a:lnTo>
                      <a:lnTo>
                        <a:pt x="2464" y="143"/>
                      </a:lnTo>
                      <a:lnTo>
                        <a:pt x="2298" y="83"/>
                      </a:lnTo>
                      <a:lnTo>
                        <a:pt x="2127" y="38"/>
                      </a:lnTo>
                      <a:lnTo>
                        <a:pt x="2045" y="23"/>
                      </a:lnTo>
                      <a:lnTo>
                        <a:pt x="1955" y="8"/>
                      </a:lnTo>
                      <a:lnTo>
                        <a:pt x="1865" y="0"/>
                      </a:lnTo>
                      <a:lnTo>
                        <a:pt x="1775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0" name="Group 49"/>
              <p:cNvGrpSpPr/>
              <p:nvPr userDrawn="1"/>
            </p:nvGrpSpPr>
            <p:grpSpPr>
              <a:xfrm>
                <a:off x="4242210" y="1811357"/>
                <a:ext cx="2041665" cy="114861"/>
                <a:chOff x="800100" y="7088188"/>
                <a:chExt cx="8154988" cy="458787"/>
              </a:xfrm>
              <a:grpFill/>
            </p:grpSpPr>
            <p:sp>
              <p:nvSpPr>
                <p:cNvPr id="51" name="Freeform 24"/>
                <p:cNvSpPr>
                  <a:spLocks noChangeArrowheads="1"/>
                </p:cNvSpPr>
                <p:nvPr/>
              </p:nvSpPr>
              <p:spPr bwMode="auto">
                <a:xfrm>
                  <a:off x="800100" y="7094538"/>
                  <a:ext cx="461963" cy="446087"/>
                </a:xfrm>
                <a:custGeom>
                  <a:avLst/>
                  <a:gdLst>
                    <a:gd name="T0" fmla="*/ 539 w 1282"/>
                    <a:gd name="T1" fmla="*/ 0 h 1237"/>
                    <a:gd name="T2" fmla="*/ 741 w 1282"/>
                    <a:gd name="T3" fmla="*/ 0 h 1237"/>
                    <a:gd name="T4" fmla="*/ 1281 w 1282"/>
                    <a:gd name="T5" fmla="*/ 1236 h 1237"/>
                    <a:gd name="T6" fmla="*/ 1056 w 1282"/>
                    <a:gd name="T7" fmla="*/ 1236 h 1237"/>
                    <a:gd name="T8" fmla="*/ 929 w 1282"/>
                    <a:gd name="T9" fmla="*/ 936 h 1237"/>
                    <a:gd name="T10" fmla="*/ 352 w 1282"/>
                    <a:gd name="T11" fmla="*/ 936 h 1237"/>
                    <a:gd name="T12" fmla="*/ 225 w 1282"/>
                    <a:gd name="T13" fmla="*/ 1236 h 1237"/>
                    <a:gd name="T14" fmla="*/ 0 w 1282"/>
                    <a:gd name="T15" fmla="*/ 1236 h 1237"/>
                    <a:gd name="T16" fmla="*/ 539 w 1282"/>
                    <a:gd name="T17" fmla="*/ 0 h 1237"/>
                    <a:gd name="T18" fmla="*/ 854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54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81" y="1236"/>
                      </a:lnTo>
                      <a:lnTo>
                        <a:pt x="1056" y="1236"/>
                      </a:lnTo>
                      <a:lnTo>
                        <a:pt x="929" y="936"/>
                      </a:lnTo>
                      <a:lnTo>
                        <a:pt x="352" y="936"/>
                      </a:lnTo>
                      <a:lnTo>
                        <a:pt x="225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54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54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2" name="Freeform 25"/>
                <p:cNvSpPr>
                  <a:spLocks noChangeArrowheads="1"/>
                </p:cNvSpPr>
                <p:nvPr/>
              </p:nvSpPr>
              <p:spPr bwMode="auto">
                <a:xfrm>
                  <a:off x="1527175" y="7096125"/>
                  <a:ext cx="358775" cy="442913"/>
                </a:xfrm>
                <a:custGeom>
                  <a:avLst/>
                  <a:gdLst>
                    <a:gd name="T0" fmla="*/ 390 w 997"/>
                    <a:gd name="T1" fmla="*/ 202 h 1229"/>
                    <a:gd name="T2" fmla="*/ 0 w 997"/>
                    <a:gd name="T3" fmla="*/ 202 h 1229"/>
                    <a:gd name="T4" fmla="*/ 0 w 997"/>
                    <a:gd name="T5" fmla="*/ 0 h 1229"/>
                    <a:gd name="T6" fmla="*/ 996 w 997"/>
                    <a:gd name="T7" fmla="*/ 0 h 1229"/>
                    <a:gd name="T8" fmla="*/ 996 w 997"/>
                    <a:gd name="T9" fmla="*/ 202 h 1229"/>
                    <a:gd name="T10" fmla="*/ 607 w 997"/>
                    <a:gd name="T11" fmla="*/ 202 h 1229"/>
                    <a:gd name="T12" fmla="*/ 607 w 997"/>
                    <a:gd name="T13" fmla="*/ 1228 h 1229"/>
                    <a:gd name="T14" fmla="*/ 390 w 997"/>
                    <a:gd name="T15" fmla="*/ 1228 h 1229"/>
                    <a:gd name="T16" fmla="*/ 390 w 997"/>
                    <a:gd name="T17" fmla="*/ 202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97" h="1229">
                      <a:moveTo>
                        <a:pt x="390" y="202"/>
                      </a:moveTo>
                      <a:lnTo>
                        <a:pt x="0" y="202"/>
                      </a:lnTo>
                      <a:lnTo>
                        <a:pt x="0" y="0"/>
                      </a:lnTo>
                      <a:lnTo>
                        <a:pt x="996" y="0"/>
                      </a:lnTo>
                      <a:lnTo>
                        <a:pt x="996" y="202"/>
                      </a:lnTo>
                      <a:lnTo>
                        <a:pt x="607" y="202"/>
                      </a:lnTo>
                      <a:lnTo>
                        <a:pt x="607" y="1228"/>
                      </a:lnTo>
                      <a:lnTo>
                        <a:pt x="390" y="1228"/>
                      </a:lnTo>
                      <a:lnTo>
                        <a:pt x="390" y="202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3" name="Freeform 26"/>
                <p:cNvSpPr>
                  <a:spLocks noChangeArrowheads="1"/>
                </p:cNvSpPr>
                <p:nvPr/>
              </p:nvSpPr>
              <p:spPr bwMode="auto">
                <a:xfrm>
                  <a:off x="1985963" y="7096125"/>
                  <a:ext cx="328612" cy="442913"/>
                </a:xfrm>
                <a:custGeom>
                  <a:avLst/>
                  <a:gdLst>
                    <a:gd name="T0" fmla="*/ 0 w 915"/>
                    <a:gd name="T1" fmla="*/ 0 h 1229"/>
                    <a:gd name="T2" fmla="*/ 906 w 915"/>
                    <a:gd name="T3" fmla="*/ 0 h 1229"/>
                    <a:gd name="T4" fmla="*/ 906 w 915"/>
                    <a:gd name="T5" fmla="*/ 194 h 1229"/>
                    <a:gd name="T6" fmla="*/ 217 w 915"/>
                    <a:gd name="T7" fmla="*/ 194 h 1229"/>
                    <a:gd name="T8" fmla="*/ 217 w 915"/>
                    <a:gd name="T9" fmla="*/ 509 h 1229"/>
                    <a:gd name="T10" fmla="*/ 831 w 915"/>
                    <a:gd name="T11" fmla="*/ 509 h 1229"/>
                    <a:gd name="T12" fmla="*/ 831 w 915"/>
                    <a:gd name="T13" fmla="*/ 703 h 1229"/>
                    <a:gd name="T14" fmla="*/ 217 w 915"/>
                    <a:gd name="T15" fmla="*/ 703 h 1229"/>
                    <a:gd name="T16" fmla="*/ 217 w 915"/>
                    <a:gd name="T17" fmla="*/ 1033 h 1229"/>
                    <a:gd name="T18" fmla="*/ 914 w 915"/>
                    <a:gd name="T19" fmla="*/ 1033 h 1229"/>
                    <a:gd name="T20" fmla="*/ 914 w 915"/>
                    <a:gd name="T21" fmla="*/ 1228 h 1229"/>
                    <a:gd name="T22" fmla="*/ 0 w 915"/>
                    <a:gd name="T23" fmla="*/ 1228 h 1229"/>
                    <a:gd name="T24" fmla="*/ 0 w 915"/>
                    <a:gd name="T25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15" h="1229">
                      <a:moveTo>
                        <a:pt x="0" y="0"/>
                      </a:moveTo>
                      <a:lnTo>
                        <a:pt x="906" y="0"/>
                      </a:lnTo>
                      <a:lnTo>
                        <a:pt x="906" y="194"/>
                      </a:lnTo>
                      <a:lnTo>
                        <a:pt x="217" y="194"/>
                      </a:lnTo>
                      <a:lnTo>
                        <a:pt x="217" y="509"/>
                      </a:lnTo>
                      <a:lnTo>
                        <a:pt x="831" y="509"/>
                      </a:lnTo>
                      <a:lnTo>
                        <a:pt x="831" y="703"/>
                      </a:lnTo>
                      <a:lnTo>
                        <a:pt x="217" y="703"/>
                      </a:lnTo>
                      <a:lnTo>
                        <a:pt x="217" y="1033"/>
                      </a:lnTo>
                      <a:lnTo>
                        <a:pt x="914" y="1033"/>
                      </a:lnTo>
                      <a:lnTo>
                        <a:pt x="914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4" name="Freeform 27"/>
                <p:cNvSpPr>
                  <a:spLocks noChangeArrowheads="1"/>
                </p:cNvSpPr>
                <p:nvPr/>
              </p:nvSpPr>
              <p:spPr bwMode="auto">
                <a:xfrm>
                  <a:off x="2435225" y="7096125"/>
                  <a:ext cx="374650" cy="442913"/>
                </a:xfrm>
                <a:custGeom>
                  <a:avLst/>
                  <a:gdLst>
                    <a:gd name="T0" fmla="*/ 0 w 1042"/>
                    <a:gd name="T1" fmla="*/ 0 h 1229"/>
                    <a:gd name="T2" fmla="*/ 547 w 1042"/>
                    <a:gd name="T3" fmla="*/ 0 h 1229"/>
                    <a:gd name="T4" fmla="*/ 547 w 1042"/>
                    <a:gd name="T5" fmla="*/ 0 h 1229"/>
                    <a:gd name="T6" fmla="*/ 660 w 1042"/>
                    <a:gd name="T7" fmla="*/ 6 h 1229"/>
                    <a:gd name="T8" fmla="*/ 704 w 1042"/>
                    <a:gd name="T9" fmla="*/ 14 h 1229"/>
                    <a:gd name="T10" fmla="*/ 749 w 1042"/>
                    <a:gd name="T11" fmla="*/ 29 h 1229"/>
                    <a:gd name="T12" fmla="*/ 794 w 1042"/>
                    <a:gd name="T13" fmla="*/ 45 h 1229"/>
                    <a:gd name="T14" fmla="*/ 832 w 1042"/>
                    <a:gd name="T15" fmla="*/ 67 h 1229"/>
                    <a:gd name="T16" fmla="*/ 870 w 1042"/>
                    <a:gd name="T17" fmla="*/ 96 h 1229"/>
                    <a:gd name="T18" fmla="*/ 899 w 1042"/>
                    <a:gd name="T19" fmla="*/ 119 h 1229"/>
                    <a:gd name="T20" fmla="*/ 899 w 1042"/>
                    <a:gd name="T21" fmla="*/ 119 h 1229"/>
                    <a:gd name="T22" fmla="*/ 944 w 1042"/>
                    <a:gd name="T23" fmla="*/ 172 h 1229"/>
                    <a:gd name="T24" fmla="*/ 974 w 1042"/>
                    <a:gd name="T25" fmla="*/ 239 h 1229"/>
                    <a:gd name="T26" fmla="*/ 997 w 1042"/>
                    <a:gd name="T27" fmla="*/ 306 h 1229"/>
                    <a:gd name="T28" fmla="*/ 1004 w 1042"/>
                    <a:gd name="T29" fmla="*/ 388 h 1229"/>
                    <a:gd name="T30" fmla="*/ 1004 w 1042"/>
                    <a:gd name="T31" fmla="*/ 388 h 1229"/>
                    <a:gd name="T32" fmla="*/ 1004 w 1042"/>
                    <a:gd name="T33" fmla="*/ 388 h 1229"/>
                    <a:gd name="T34" fmla="*/ 997 w 1042"/>
                    <a:gd name="T35" fmla="*/ 464 h 1229"/>
                    <a:gd name="T36" fmla="*/ 982 w 1042"/>
                    <a:gd name="T37" fmla="*/ 523 h 1229"/>
                    <a:gd name="T38" fmla="*/ 959 w 1042"/>
                    <a:gd name="T39" fmla="*/ 584 h 1229"/>
                    <a:gd name="T40" fmla="*/ 921 w 1042"/>
                    <a:gd name="T41" fmla="*/ 629 h 1229"/>
                    <a:gd name="T42" fmla="*/ 876 w 1042"/>
                    <a:gd name="T43" fmla="*/ 674 h 1229"/>
                    <a:gd name="T44" fmla="*/ 832 w 1042"/>
                    <a:gd name="T45" fmla="*/ 711 h 1229"/>
                    <a:gd name="T46" fmla="*/ 772 w 1042"/>
                    <a:gd name="T47" fmla="*/ 741 h 1229"/>
                    <a:gd name="T48" fmla="*/ 712 w 1042"/>
                    <a:gd name="T49" fmla="*/ 764 h 1229"/>
                    <a:gd name="T50" fmla="*/ 1041 w 1042"/>
                    <a:gd name="T51" fmla="*/ 1228 h 1229"/>
                    <a:gd name="T52" fmla="*/ 787 w 1042"/>
                    <a:gd name="T53" fmla="*/ 1228 h 1229"/>
                    <a:gd name="T54" fmla="*/ 488 w 1042"/>
                    <a:gd name="T55" fmla="*/ 801 h 1229"/>
                    <a:gd name="T56" fmla="*/ 480 w 1042"/>
                    <a:gd name="T57" fmla="*/ 801 h 1229"/>
                    <a:gd name="T58" fmla="*/ 218 w 1042"/>
                    <a:gd name="T59" fmla="*/ 801 h 1229"/>
                    <a:gd name="T60" fmla="*/ 218 w 1042"/>
                    <a:gd name="T61" fmla="*/ 1228 h 1229"/>
                    <a:gd name="T62" fmla="*/ 0 w 1042"/>
                    <a:gd name="T63" fmla="*/ 1228 h 1229"/>
                    <a:gd name="T64" fmla="*/ 0 w 1042"/>
                    <a:gd name="T65" fmla="*/ 0 h 1229"/>
                    <a:gd name="T66" fmla="*/ 533 w 1042"/>
                    <a:gd name="T67" fmla="*/ 606 h 1229"/>
                    <a:gd name="T68" fmla="*/ 533 w 1042"/>
                    <a:gd name="T69" fmla="*/ 606 h 1229"/>
                    <a:gd name="T70" fmla="*/ 584 w 1042"/>
                    <a:gd name="T71" fmla="*/ 606 h 1229"/>
                    <a:gd name="T72" fmla="*/ 637 w 1042"/>
                    <a:gd name="T73" fmla="*/ 591 h 1229"/>
                    <a:gd name="T74" fmla="*/ 682 w 1042"/>
                    <a:gd name="T75" fmla="*/ 576 h 1229"/>
                    <a:gd name="T76" fmla="*/ 712 w 1042"/>
                    <a:gd name="T77" fmla="*/ 553 h 1229"/>
                    <a:gd name="T78" fmla="*/ 742 w 1042"/>
                    <a:gd name="T79" fmla="*/ 523 h 1229"/>
                    <a:gd name="T80" fmla="*/ 764 w 1042"/>
                    <a:gd name="T81" fmla="*/ 486 h 1229"/>
                    <a:gd name="T82" fmla="*/ 780 w 1042"/>
                    <a:gd name="T83" fmla="*/ 449 h 1229"/>
                    <a:gd name="T84" fmla="*/ 787 w 1042"/>
                    <a:gd name="T85" fmla="*/ 404 h 1229"/>
                    <a:gd name="T86" fmla="*/ 787 w 1042"/>
                    <a:gd name="T87" fmla="*/ 396 h 1229"/>
                    <a:gd name="T88" fmla="*/ 787 w 1042"/>
                    <a:gd name="T89" fmla="*/ 396 h 1229"/>
                    <a:gd name="T90" fmla="*/ 780 w 1042"/>
                    <a:gd name="T91" fmla="*/ 351 h 1229"/>
                    <a:gd name="T92" fmla="*/ 764 w 1042"/>
                    <a:gd name="T93" fmla="*/ 314 h 1229"/>
                    <a:gd name="T94" fmla="*/ 742 w 1042"/>
                    <a:gd name="T95" fmla="*/ 276 h 1229"/>
                    <a:gd name="T96" fmla="*/ 719 w 1042"/>
                    <a:gd name="T97" fmla="*/ 247 h 1229"/>
                    <a:gd name="T98" fmla="*/ 682 w 1042"/>
                    <a:gd name="T99" fmla="*/ 224 h 1229"/>
                    <a:gd name="T100" fmla="*/ 637 w 1042"/>
                    <a:gd name="T101" fmla="*/ 209 h 1229"/>
                    <a:gd name="T102" fmla="*/ 584 w 1042"/>
                    <a:gd name="T103" fmla="*/ 194 h 1229"/>
                    <a:gd name="T104" fmla="*/ 533 w 1042"/>
                    <a:gd name="T105" fmla="*/ 194 h 1229"/>
                    <a:gd name="T106" fmla="*/ 218 w 1042"/>
                    <a:gd name="T107" fmla="*/ 194 h 1229"/>
                    <a:gd name="T108" fmla="*/ 218 w 1042"/>
                    <a:gd name="T109" fmla="*/ 606 h 1229"/>
                    <a:gd name="T110" fmla="*/ 533 w 1042"/>
                    <a:gd name="T111" fmla="*/ 606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042" h="1229">
                      <a:moveTo>
                        <a:pt x="0" y="0"/>
                      </a:moveTo>
                      <a:lnTo>
                        <a:pt x="547" y="0"/>
                      </a:lnTo>
                      <a:lnTo>
                        <a:pt x="547" y="0"/>
                      </a:lnTo>
                      <a:lnTo>
                        <a:pt x="660" y="6"/>
                      </a:lnTo>
                      <a:lnTo>
                        <a:pt x="704" y="14"/>
                      </a:lnTo>
                      <a:lnTo>
                        <a:pt x="749" y="29"/>
                      </a:lnTo>
                      <a:lnTo>
                        <a:pt x="794" y="45"/>
                      </a:lnTo>
                      <a:lnTo>
                        <a:pt x="832" y="67"/>
                      </a:lnTo>
                      <a:lnTo>
                        <a:pt x="870" y="96"/>
                      </a:lnTo>
                      <a:lnTo>
                        <a:pt x="899" y="119"/>
                      </a:lnTo>
                      <a:lnTo>
                        <a:pt x="899" y="119"/>
                      </a:lnTo>
                      <a:lnTo>
                        <a:pt x="944" y="172"/>
                      </a:lnTo>
                      <a:lnTo>
                        <a:pt x="974" y="239"/>
                      </a:lnTo>
                      <a:lnTo>
                        <a:pt x="997" y="306"/>
                      </a:lnTo>
                      <a:lnTo>
                        <a:pt x="1004" y="388"/>
                      </a:lnTo>
                      <a:lnTo>
                        <a:pt x="1004" y="388"/>
                      </a:lnTo>
                      <a:lnTo>
                        <a:pt x="1004" y="388"/>
                      </a:lnTo>
                      <a:lnTo>
                        <a:pt x="997" y="464"/>
                      </a:lnTo>
                      <a:lnTo>
                        <a:pt x="982" y="523"/>
                      </a:lnTo>
                      <a:lnTo>
                        <a:pt x="959" y="584"/>
                      </a:lnTo>
                      <a:lnTo>
                        <a:pt x="921" y="629"/>
                      </a:lnTo>
                      <a:lnTo>
                        <a:pt x="876" y="674"/>
                      </a:lnTo>
                      <a:lnTo>
                        <a:pt x="832" y="711"/>
                      </a:lnTo>
                      <a:lnTo>
                        <a:pt x="772" y="741"/>
                      </a:lnTo>
                      <a:lnTo>
                        <a:pt x="712" y="764"/>
                      </a:lnTo>
                      <a:lnTo>
                        <a:pt x="1041" y="1228"/>
                      </a:lnTo>
                      <a:lnTo>
                        <a:pt x="787" y="1228"/>
                      </a:lnTo>
                      <a:lnTo>
                        <a:pt x="488" y="801"/>
                      </a:lnTo>
                      <a:lnTo>
                        <a:pt x="480" y="801"/>
                      </a:lnTo>
                      <a:lnTo>
                        <a:pt x="218" y="801"/>
                      </a:lnTo>
                      <a:lnTo>
                        <a:pt x="21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533" y="606"/>
                      </a:moveTo>
                      <a:lnTo>
                        <a:pt x="533" y="606"/>
                      </a:lnTo>
                      <a:lnTo>
                        <a:pt x="584" y="606"/>
                      </a:lnTo>
                      <a:lnTo>
                        <a:pt x="637" y="591"/>
                      </a:lnTo>
                      <a:lnTo>
                        <a:pt x="682" y="576"/>
                      </a:lnTo>
                      <a:lnTo>
                        <a:pt x="712" y="553"/>
                      </a:lnTo>
                      <a:lnTo>
                        <a:pt x="742" y="523"/>
                      </a:lnTo>
                      <a:lnTo>
                        <a:pt x="764" y="486"/>
                      </a:lnTo>
                      <a:lnTo>
                        <a:pt x="780" y="449"/>
                      </a:lnTo>
                      <a:lnTo>
                        <a:pt x="787" y="404"/>
                      </a:lnTo>
                      <a:lnTo>
                        <a:pt x="787" y="396"/>
                      </a:lnTo>
                      <a:lnTo>
                        <a:pt x="787" y="396"/>
                      </a:lnTo>
                      <a:lnTo>
                        <a:pt x="780" y="351"/>
                      </a:lnTo>
                      <a:lnTo>
                        <a:pt x="764" y="314"/>
                      </a:lnTo>
                      <a:lnTo>
                        <a:pt x="742" y="276"/>
                      </a:lnTo>
                      <a:lnTo>
                        <a:pt x="719" y="247"/>
                      </a:lnTo>
                      <a:lnTo>
                        <a:pt x="682" y="224"/>
                      </a:lnTo>
                      <a:lnTo>
                        <a:pt x="637" y="209"/>
                      </a:lnTo>
                      <a:lnTo>
                        <a:pt x="584" y="194"/>
                      </a:lnTo>
                      <a:lnTo>
                        <a:pt x="533" y="194"/>
                      </a:lnTo>
                      <a:lnTo>
                        <a:pt x="218" y="194"/>
                      </a:lnTo>
                      <a:lnTo>
                        <a:pt x="218" y="606"/>
                      </a:lnTo>
                      <a:lnTo>
                        <a:pt x="533" y="60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" name="Freeform 28"/>
                <p:cNvSpPr>
                  <a:spLocks noChangeArrowheads="1"/>
                </p:cNvSpPr>
                <p:nvPr/>
              </p:nvSpPr>
              <p:spPr bwMode="auto">
                <a:xfrm>
                  <a:off x="2890838" y="7094538"/>
                  <a:ext cx="461962" cy="446087"/>
                </a:xfrm>
                <a:custGeom>
                  <a:avLst/>
                  <a:gdLst>
                    <a:gd name="T0" fmla="*/ 539 w 1282"/>
                    <a:gd name="T1" fmla="*/ 0 h 1237"/>
                    <a:gd name="T2" fmla="*/ 742 w 1282"/>
                    <a:gd name="T3" fmla="*/ 0 h 1237"/>
                    <a:gd name="T4" fmla="*/ 1281 w 1282"/>
                    <a:gd name="T5" fmla="*/ 1236 h 1237"/>
                    <a:gd name="T6" fmla="*/ 1048 w 1282"/>
                    <a:gd name="T7" fmla="*/ 1236 h 1237"/>
                    <a:gd name="T8" fmla="*/ 929 w 1282"/>
                    <a:gd name="T9" fmla="*/ 936 h 1237"/>
                    <a:gd name="T10" fmla="*/ 345 w 1282"/>
                    <a:gd name="T11" fmla="*/ 936 h 1237"/>
                    <a:gd name="T12" fmla="*/ 217 w 1282"/>
                    <a:gd name="T13" fmla="*/ 1236 h 1237"/>
                    <a:gd name="T14" fmla="*/ 0 w 1282"/>
                    <a:gd name="T15" fmla="*/ 1236 h 1237"/>
                    <a:gd name="T16" fmla="*/ 539 w 1282"/>
                    <a:gd name="T17" fmla="*/ 0 h 1237"/>
                    <a:gd name="T18" fmla="*/ 846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46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39" y="0"/>
                      </a:moveTo>
                      <a:lnTo>
                        <a:pt x="742" y="0"/>
                      </a:lnTo>
                      <a:lnTo>
                        <a:pt x="1281" y="1236"/>
                      </a:lnTo>
                      <a:lnTo>
                        <a:pt x="1048" y="1236"/>
                      </a:lnTo>
                      <a:lnTo>
                        <a:pt x="929" y="936"/>
                      </a:lnTo>
                      <a:lnTo>
                        <a:pt x="345" y="936"/>
                      </a:lnTo>
                      <a:lnTo>
                        <a:pt x="217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6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46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6" name="Freeform 29"/>
                <p:cNvSpPr>
                  <a:spLocks noChangeArrowheads="1"/>
                </p:cNvSpPr>
                <p:nvPr/>
              </p:nvSpPr>
              <p:spPr bwMode="auto">
                <a:xfrm>
                  <a:off x="3449638" y="7096125"/>
                  <a:ext cx="400050" cy="442913"/>
                </a:xfrm>
                <a:custGeom>
                  <a:avLst/>
                  <a:gdLst>
                    <a:gd name="T0" fmla="*/ 0 w 1110"/>
                    <a:gd name="T1" fmla="*/ 0 h 1229"/>
                    <a:gd name="T2" fmla="*/ 458 w 1110"/>
                    <a:gd name="T3" fmla="*/ 0 h 1229"/>
                    <a:gd name="T4" fmla="*/ 458 w 1110"/>
                    <a:gd name="T5" fmla="*/ 0 h 1229"/>
                    <a:gd name="T6" fmla="*/ 525 w 1110"/>
                    <a:gd name="T7" fmla="*/ 0 h 1229"/>
                    <a:gd name="T8" fmla="*/ 592 w 1110"/>
                    <a:gd name="T9" fmla="*/ 6 h 1229"/>
                    <a:gd name="T10" fmla="*/ 660 w 1110"/>
                    <a:gd name="T11" fmla="*/ 22 h 1229"/>
                    <a:gd name="T12" fmla="*/ 719 w 1110"/>
                    <a:gd name="T13" fmla="*/ 45 h 1229"/>
                    <a:gd name="T14" fmla="*/ 779 w 1110"/>
                    <a:gd name="T15" fmla="*/ 67 h 1229"/>
                    <a:gd name="T16" fmla="*/ 832 w 1110"/>
                    <a:gd name="T17" fmla="*/ 96 h 1229"/>
                    <a:gd name="T18" fmla="*/ 884 w 1110"/>
                    <a:gd name="T19" fmla="*/ 134 h 1229"/>
                    <a:gd name="T20" fmla="*/ 929 w 1110"/>
                    <a:gd name="T21" fmla="*/ 172 h 1229"/>
                    <a:gd name="T22" fmla="*/ 966 w 1110"/>
                    <a:gd name="T23" fmla="*/ 216 h 1229"/>
                    <a:gd name="T24" fmla="*/ 1004 w 1110"/>
                    <a:gd name="T25" fmla="*/ 261 h 1229"/>
                    <a:gd name="T26" fmla="*/ 1034 w 1110"/>
                    <a:gd name="T27" fmla="*/ 314 h 1229"/>
                    <a:gd name="T28" fmla="*/ 1064 w 1110"/>
                    <a:gd name="T29" fmla="*/ 366 h 1229"/>
                    <a:gd name="T30" fmla="*/ 1079 w 1110"/>
                    <a:gd name="T31" fmla="*/ 426 h 1229"/>
                    <a:gd name="T32" fmla="*/ 1093 w 1110"/>
                    <a:gd name="T33" fmla="*/ 486 h 1229"/>
                    <a:gd name="T34" fmla="*/ 1109 w 1110"/>
                    <a:gd name="T35" fmla="*/ 546 h 1229"/>
                    <a:gd name="T36" fmla="*/ 1109 w 1110"/>
                    <a:gd name="T37" fmla="*/ 606 h 1229"/>
                    <a:gd name="T38" fmla="*/ 1109 w 1110"/>
                    <a:gd name="T39" fmla="*/ 613 h 1229"/>
                    <a:gd name="T40" fmla="*/ 1109 w 1110"/>
                    <a:gd name="T41" fmla="*/ 613 h 1229"/>
                    <a:gd name="T42" fmla="*/ 1109 w 1110"/>
                    <a:gd name="T43" fmla="*/ 674 h 1229"/>
                    <a:gd name="T44" fmla="*/ 1093 w 1110"/>
                    <a:gd name="T45" fmla="*/ 741 h 1229"/>
                    <a:gd name="T46" fmla="*/ 1079 w 1110"/>
                    <a:gd name="T47" fmla="*/ 793 h 1229"/>
                    <a:gd name="T48" fmla="*/ 1064 w 1110"/>
                    <a:gd name="T49" fmla="*/ 853 h 1229"/>
                    <a:gd name="T50" fmla="*/ 1034 w 1110"/>
                    <a:gd name="T51" fmla="*/ 905 h 1229"/>
                    <a:gd name="T52" fmla="*/ 1004 w 1110"/>
                    <a:gd name="T53" fmla="*/ 958 h 1229"/>
                    <a:gd name="T54" fmla="*/ 966 w 1110"/>
                    <a:gd name="T55" fmla="*/ 1003 h 1229"/>
                    <a:gd name="T56" fmla="*/ 929 w 1110"/>
                    <a:gd name="T57" fmla="*/ 1048 h 1229"/>
                    <a:gd name="T58" fmla="*/ 884 w 1110"/>
                    <a:gd name="T59" fmla="*/ 1085 h 1229"/>
                    <a:gd name="T60" fmla="*/ 832 w 1110"/>
                    <a:gd name="T61" fmla="*/ 1123 h 1229"/>
                    <a:gd name="T62" fmla="*/ 779 w 1110"/>
                    <a:gd name="T63" fmla="*/ 1152 h 1229"/>
                    <a:gd name="T64" fmla="*/ 719 w 1110"/>
                    <a:gd name="T65" fmla="*/ 1175 h 1229"/>
                    <a:gd name="T66" fmla="*/ 660 w 1110"/>
                    <a:gd name="T67" fmla="*/ 1197 h 1229"/>
                    <a:gd name="T68" fmla="*/ 592 w 1110"/>
                    <a:gd name="T69" fmla="*/ 1213 h 1229"/>
                    <a:gd name="T70" fmla="*/ 525 w 1110"/>
                    <a:gd name="T71" fmla="*/ 1220 h 1229"/>
                    <a:gd name="T72" fmla="*/ 458 w 1110"/>
                    <a:gd name="T73" fmla="*/ 1228 h 1229"/>
                    <a:gd name="T74" fmla="*/ 0 w 1110"/>
                    <a:gd name="T75" fmla="*/ 1228 h 1229"/>
                    <a:gd name="T76" fmla="*/ 0 w 1110"/>
                    <a:gd name="T77" fmla="*/ 0 h 1229"/>
                    <a:gd name="T78" fmla="*/ 458 w 1110"/>
                    <a:gd name="T79" fmla="*/ 1033 h 1229"/>
                    <a:gd name="T80" fmla="*/ 458 w 1110"/>
                    <a:gd name="T81" fmla="*/ 1033 h 1229"/>
                    <a:gd name="T82" fmla="*/ 547 w 1110"/>
                    <a:gd name="T83" fmla="*/ 1017 h 1229"/>
                    <a:gd name="T84" fmla="*/ 629 w 1110"/>
                    <a:gd name="T85" fmla="*/ 995 h 1229"/>
                    <a:gd name="T86" fmla="*/ 705 w 1110"/>
                    <a:gd name="T87" fmla="*/ 958 h 1229"/>
                    <a:gd name="T88" fmla="*/ 764 w 1110"/>
                    <a:gd name="T89" fmla="*/ 913 h 1229"/>
                    <a:gd name="T90" fmla="*/ 817 w 1110"/>
                    <a:gd name="T91" fmla="*/ 853 h 1229"/>
                    <a:gd name="T92" fmla="*/ 854 w 1110"/>
                    <a:gd name="T93" fmla="*/ 778 h 1229"/>
                    <a:gd name="T94" fmla="*/ 877 w 1110"/>
                    <a:gd name="T95" fmla="*/ 703 h 1229"/>
                    <a:gd name="T96" fmla="*/ 884 w 1110"/>
                    <a:gd name="T97" fmla="*/ 613 h 1229"/>
                    <a:gd name="T98" fmla="*/ 884 w 1110"/>
                    <a:gd name="T99" fmla="*/ 613 h 1229"/>
                    <a:gd name="T100" fmla="*/ 884 w 1110"/>
                    <a:gd name="T101" fmla="*/ 613 h 1229"/>
                    <a:gd name="T102" fmla="*/ 877 w 1110"/>
                    <a:gd name="T103" fmla="*/ 523 h 1229"/>
                    <a:gd name="T104" fmla="*/ 854 w 1110"/>
                    <a:gd name="T105" fmla="*/ 449 h 1229"/>
                    <a:gd name="T106" fmla="*/ 817 w 1110"/>
                    <a:gd name="T107" fmla="*/ 374 h 1229"/>
                    <a:gd name="T108" fmla="*/ 764 w 1110"/>
                    <a:gd name="T109" fmla="*/ 314 h 1229"/>
                    <a:gd name="T110" fmla="*/ 705 w 1110"/>
                    <a:gd name="T111" fmla="*/ 261 h 1229"/>
                    <a:gd name="T112" fmla="*/ 629 w 1110"/>
                    <a:gd name="T113" fmla="*/ 224 h 1229"/>
                    <a:gd name="T114" fmla="*/ 547 w 1110"/>
                    <a:gd name="T115" fmla="*/ 202 h 1229"/>
                    <a:gd name="T116" fmla="*/ 458 w 1110"/>
                    <a:gd name="T117" fmla="*/ 194 h 1229"/>
                    <a:gd name="T118" fmla="*/ 217 w 1110"/>
                    <a:gd name="T119" fmla="*/ 194 h 1229"/>
                    <a:gd name="T120" fmla="*/ 217 w 1110"/>
                    <a:gd name="T121" fmla="*/ 1033 h 1229"/>
                    <a:gd name="T122" fmla="*/ 458 w 1110"/>
                    <a:gd name="T123" fmla="*/ 1033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110" h="1229">
                      <a:moveTo>
                        <a:pt x="0" y="0"/>
                      </a:moveTo>
                      <a:lnTo>
                        <a:pt x="458" y="0"/>
                      </a:lnTo>
                      <a:lnTo>
                        <a:pt x="458" y="0"/>
                      </a:lnTo>
                      <a:lnTo>
                        <a:pt x="525" y="0"/>
                      </a:lnTo>
                      <a:lnTo>
                        <a:pt x="592" y="6"/>
                      </a:lnTo>
                      <a:lnTo>
                        <a:pt x="660" y="22"/>
                      </a:lnTo>
                      <a:lnTo>
                        <a:pt x="719" y="45"/>
                      </a:lnTo>
                      <a:lnTo>
                        <a:pt x="779" y="67"/>
                      </a:lnTo>
                      <a:lnTo>
                        <a:pt x="832" y="96"/>
                      </a:lnTo>
                      <a:lnTo>
                        <a:pt x="884" y="134"/>
                      </a:lnTo>
                      <a:lnTo>
                        <a:pt x="929" y="172"/>
                      </a:lnTo>
                      <a:lnTo>
                        <a:pt x="966" y="216"/>
                      </a:lnTo>
                      <a:lnTo>
                        <a:pt x="1004" y="261"/>
                      </a:lnTo>
                      <a:lnTo>
                        <a:pt x="1034" y="314"/>
                      </a:lnTo>
                      <a:lnTo>
                        <a:pt x="1064" y="366"/>
                      </a:lnTo>
                      <a:lnTo>
                        <a:pt x="1079" y="426"/>
                      </a:lnTo>
                      <a:lnTo>
                        <a:pt x="1093" y="486"/>
                      </a:lnTo>
                      <a:lnTo>
                        <a:pt x="1109" y="546"/>
                      </a:lnTo>
                      <a:lnTo>
                        <a:pt x="1109" y="606"/>
                      </a:lnTo>
                      <a:lnTo>
                        <a:pt x="1109" y="613"/>
                      </a:lnTo>
                      <a:lnTo>
                        <a:pt x="1109" y="613"/>
                      </a:lnTo>
                      <a:lnTo>
                        <a:pt x="1109" y="674"/>
                      </a:lnTo>
                      <a:lnTo>
                        <a:pt x="1093" y="741"/>
                      </a:lnTo>
                      <a:lnTo>
                        <a:pt x="1079" y="793"/>
                      </a:lnTo>
                      <a:lnTo>
                        <a:pt x="1064" y="853"/>
                      </a:lnTo>
                      <a:lnTo>
                        <a:pt x="1034" y="905"/>
                      </a:lnTo>
                      <a:lnTo>
                        <a:pt x="1004" y="958"/>
                      </a:lnTo>
                      <a:lnTo>
                        <a:pt x="966" y="1003"/>
                      </a:lnTo>
                      <a:lnTo>
                        <a:pt x="929" y="1048"/>
                      </a:lnTo>
                      <a:lnTo>
                        <a:pt x="884" y="1085"/>
                      </a:lnTo>
                      <a:lnTo>
                        <a:pt x="832" y="1123"/>
                      </a:lnTo>
                      <a:lnTo>
                        <a:pt x="779" y="1152"/>
                      </a:lnTo>
                      <a:lnTo>
                        <a:pt x="719" y="1175"/>
                      </a:lnTo>
                      <a:lnTo>
                        <a:pt x="660" y="1197"/>
                      </a:lnTo>
                      <a:lnTo>
                        <a:pt x="592" y="1213"/>
                      </a:lnTo>
                      <a:lnTo>
                        <a:pt x="525" y="1220"/>
                      </a:lnTo>
                      <a:lnTo>
                        <a:pt x="45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458" y="1033"/>
                      </a:moveTo>
                      <a:lnTo>
                        <a:pt x="458" y="1033"/>
                      </a:lnTo>
                      <a:lnTo>
                        <a:pt x="547" y="1017"/>
                      </a:lnTo>
                      <a:lnTo>
                        <a:pt x="629" y="995"/>
                      </a:lnTo>
                      <a:lnTo>
                        <a:pt x="705" y="958"/>
                      </a:lnTo>
                      <a:lnTo>
                        <a:pt x="764" y="913"/>
                      </a:lnTo>
                      <a:lnTo>
                        <a:pt x="817" y="853"/>
                      </a:lnTo>
                      <a:lnTo>
                        <a:pt x="854" y="778"/>
                      </a:lnTo>
                      <a:lnTo>
                        <a:pt x="877" y="703"/>
                      </a:lnTo>
                      <a:lnTo>
                        <a:pt x="884" y="613"/>
                      </a:lnTo>
                      <a:lnTo>
                        <a:pt x="884" y="613"/>
                      </a:lnTo>
                      <a:lnTo>
                        <a:pt x="884" y="613"/>
                      </a:lnTo>
                      <a:lnTo>
                        <a:pt x="877" y="523"/>
                      </a:lnTo>
                      <a:lnTo>
                        <a:pt x="854" y="449"/>
                      </a:lnTo>
                      <a:lnTo>
                        <a:pt x="817" y="374"/>
                      </a:lnTo>
                      <a:lnTo>
                        <a:pt x="764" y="314"/>
                      </a:lnTo>
                      <a:lnTo>
                        <a:pt x="705" y="261"/>
                      </a:lnTo>
                      <a:lnTo>
                        <a:pt x="629" y="224"/>
                      </a:lnTo>
                      <a:lnTo>
                        <a:pt x="547" y="202"/>
                      </a:lnTo>
                      <a:lnTo>
                        <a:pt x="458" y="194"/>
                      </a:lnTo>
                      <a:lnTo>
                        <a:pt x="217" y="194"/>
                      </a:lnTo>
                      <a:lnTo>
                        <a:pt x="217" y="1033"/>
                      </a:lnTo>
                      <a:lnTo>
                        <a:pt x="458" y="10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7" name="Freeform 30"/>
                <p:cNvSpPr>
                  <a:spLocks noChangeArrowheads="1"/>
                </p:cNvSpPr>
                <p:nvPr/>
              </p:nvSpPr>
              <p:spPr bwMode="auto">
                <a:xfrm>
                  <a:off x="3902075" y="7094538"/>
                  <a:ext cx="460375" cy="446087"/>
                </a:xfrm>
                <a:custGeom>
                  <a:avLst/>
                  <a:gdLst>
                    <a:gd name="T0" fmla="*/ 539 w 1281"/>
                    <a:gd name="T1" fmla="*/ 0 h 1237"/>
                    <a:gd name="T2" fmla="*/ 741 w 1281"/>
                    <a:gd name="T3" fmla="*/ 0 h 1237"/>
                    <a:gd name="T4" fmla="*/ 1280 w 1281"/>
                    <a:gd name="T5" fmla="*/ 1236 h 1237"/>
                    <a:gd name="T6" fmla="*/ 1048 w 1281"/>
                    <a:gd name="T7" fmla="*/ 1236 h 1237"/>
                    <a:gd name="T8" fmla="*/ 928 w 1281"/>
                    <a:gd name="T9" fmla="*/ 936 h 1237"/>
                    <a:gd name="T10" fmla="*/ 344 w 1281"/>
                    <a:gd name="T11" fmla="*/ 936 h 1237"/>
                    <a:gd name="T12" fmla="*/ 216 w 1281"/>
                    <a:gd name="T13" fmla="*/ 1236 h 1237"/>
                    <a:gd name="T14" fmla="*/ 0 w 1281"/>
                    <a:gd name="T15" fmla="*/ 1236 h 1237"/>
                    <a:gd name="T16" fmla="*/ 539 w 1281"/>
                    <a:gd name="T17" fmla="*/ 0 h 1237"/>
                    <a:gd name="T18" fmla="*/ 845 w 1281"/>
                    <a:gd name="T19" fmla="*/ 749 h 1237"/>
                    <a:gd name="T20" fmla="*/ 636 w 1281"/>
                    <a:gd name="T21" fmla="*/ 255 h 1237"/>
                    <a:gd name="T22" fmla="*/ 426 w 1281"/>
                    <a:gd name="T23" fmla="*/ 749 h 1237"/>
                    <a:gd name="T24" fmla="*/ 845 w 1281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1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80" y="1236"/>
                      </a:lnTo>
                      <a:lnTo>
                        <a:pt x="1048" y="1236"/>
                      </a:lnTo>
                      <a:lnTo>
                        <a:pt x="928" y="936"/>
                      </a:lnTo>
                      <a:lnTo>
                        <a:pt x="344" y="936"/>
                      </a:lnTo>
                      <a:lnTo>
                        <a:pt x="216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5" y="749"/>
                      </a:moveTo>
                      <a:lnTo>
                        <a:pt x="636" y="255"/>
                      </a:lnTo>
                      <a:lnTo>
                        <a:pt x="426" y="749"/>
                      </a:lnTo>
                      <a:lnTo>
                        <a:pt x="845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8" name="Freeform 31"/>
                <p:cNvSpPr>
                  <a:spLocks noChangeArrowheads="1"/>
                </p:cNvSpPr>
                <p:nvPr/>
              </p:nvSpPr>
              <p:spPr bwMode="auto">
                <a:xfrm>
                  <a:off x="4375150" y="7096125"/>
                  <a:ext cx="358775" cy="442913"/>
                </a:xfrm>
                <a:custGeom>
                  <a:avLst/>
                  <a:gdLst>
                    <a:gd name="T0" fmla="*/ 389 w 997"/>
                    <a:gd name="T1" fmla="*/ 202 h 1229"/>
                    <a:gd name="T2" fmla="*/ 0 w 997"/>
                    <a:gd name="T3" fmla="*/ 202 h 1229"/>
                    <a:gd name="T4" fmla="*/ 0 w 997"/>
                    <a:gd name="T5" fmla="*/ 0 h 1229"/>
                    <a:gd name="T6" fmla="*/ 996 w 997"/>
                    <a:gd name="T7" fmla="*/ 0 h 1229"/>
                    <a:gd name="T8" fmla="*/ 996 w 997"/>
                    <a:gd name="T9" fmla="*/ 202 h 1229"/>
                    <a:gd name="T10" fmla="*/ 607 w 997"/>
                    <a:gd name="T11" fmla="*/ 202 h 1229"/>
                    <a:gd name="T12" fmla="*/ 607 w 997"/>
                    <a:gd name="T13" fmla="*/ 1228 h 1229"/>
                    <a:gd name="T14" fmla="*/ 389 w 997"/>
                    <a:gd name="T15" fmla="*/ 1228 h 1229"/>
                    <a:gd name="T16" fmla="*/ 389 w 997"/>
                    <a:gd name="T17" fmla="*/ 202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97" h="1229">
                      <a:moveTo>
                        <a:pt x="389" y="202"/>
                      </a:moveTo>
                      <a:lnTo>
                        <a:pt x="0" y="202"/>
                      </a:lnTo>
                      <a:lnTo>
                        <a:pt x="0" y="0"/>
                      </a:lnTo>
                      <a:lnTo>
                        <a:pt x="996" y="0"/>
                      </a:lnTo>
                      <a:lnTo>
                        <a:pt x="996" y="202"/>
                      </a:lnTo>
                      <a:lnTo>
                        <a:pt x="607" y="202"/>
                      </a:lnTo>
                      <a:lnTo>
                        <a:pt x="607" y="1228"/>
                      </a:lnTo>
                      <a:lnTo>
                        <a:pt x="389" y="1228"/>
                      </a:lnTo>
                      <a:lnTo>
                        <a:pt x="389" y="202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9" name="Freeform 32"/>
                <p:cNvSpPr>
                  <a:spLocks noChangeArrowheads="1"/>
                </p:cNvSpPr>
                <p:nvPr/>
              </p:nvSpPr>
              <p:spPr bwMode="auto">
                <a:xfrm>
                  <a:off x="4746625" y="7094538"/>
                  <a:ext cx="460375" cy="446087"/>
                </a:xfrm>
                <a:custGeom>
                  <a:avLst/>
                  <a:gdLst>
                    <a:gd name="T0" fmla="*/ 539 w 1280"/>
                    <a:gd name="T1" fmla="*/ 0 h 1237"/>
                    <a:gd name="T2" fmla="*/ 741 w 1280"/>
                    <a:gd name="T3" fmla="*/ 0 h 1237"/>
                    <a:gd name="T4" fmla="*/ 1279 w 1280"/>
                    <a:gd name="T5" fmla="*/ 1236 h 1237"/>
                    <a:gd name="T6" fmla="*/ 1047 w 1280"/>
                    <a:gd name="T7" fmla="*/ 1236 h 1237"/>
                    <a:gd name="T8" fmla="*/ 927 w 1280"/>
                    <a:gd name="T9" fmla="*/ 936 h 1237"/>
                    <a:gd name="T10" fmla="*/ 344 w 1280"/>
                    <a:gd name="T11" fmla="*/ 936 h 1237"/>
                    <a:gd name="T12" fmla="*/ 217 w 1280"/>
                    <a:gd name="T13" fmla="*/ 1236 h 1237"/>
                    <a:gd name="T14" fmla="*/ 0 w 1280"/>
                    <a:gd name="T15" fmla="*/ 1236 h 1237"/>
                    <a:gd name="T16" fmla="*/ 539 w 1280"/>
                    <a:gd name="T17" fmla="*/ 0 h 1237"/>
                    <a:gd name="T18" fmla="*/ 845 w 1280"/>
                    <a:gd name="T19" fmla="*/ 749 h 1237"/>
                    <a:gd name="T20" fmla="*/ 636 w 1280"/>
                    <a:gd name="T21" fmla="*/ 255 h 1237"/>
                    <a:gd name="T22" fmla="*/ 426 w 1280"/>
                    <a:gd name="T23" fmla="*/ 749 h 1237"/>
                    <a:gd name="T24" fmla="*/ 845 w 1280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0" h="1237">
                      <a:moveTo>
                        <a:pt x="539" y="0"/>
                      </a:moveTo>
                      <a:lnTo>
                        <a:pt x="741" y="0"/>
                      </a:lnTo>
                      <a:lnTo>
                        <a:pt x="1279" y="1236"/>
                      </a:lnTo>
                      <a:lnTo>
                        <a:pt x="1047" y="1236"/>
                      </a:lnTo>
                      <a:lnTo>
                        <a:pt x="927" y="936"/>
                      </a:lnTo>
                      <a:lnTo>
                        <a:pt x="344" y="936"/>
                      </a:lnTo>
                      <a:lnTo>
                        <a:pt x="217" y="1236"/>
                      </a:lnTo>
                      <a:lnTo>
                        <a:pt x="0" y="1236"/>
                      </a:lnTo>
                      <a:lnTo>
                        <a:pt x="539" y="0"/>
                      </a:lnTo>
                      <a:close/>
                      <a:moveTo>
                        <a:pt x="845" y="749"/>
                      </a:moveTo>
                      <a:lnTo>
                        <a:pt x="636" y="255"/>
                      </a:lnTo>
                      <a:lnTo>
                        <a:pt x="426" y="749"/>
                      </a:lnTo>
                      <a:lnTo>
                        <a:pt x="845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0" name="Freeform 33"/>
                <p:cNvSpPr>
                  <a:spLocks noChangeArrowheads="1"/>
                </p:cNvSpPr>
                <p:nvPr/>
              </p:nvSpPr>
              <p:spPr bwMode="auto">
                <a:xfrm>
                  <a:off x="5484813" y="7088188"/>
                  <a:ext cx="404812" cy="458787"/>
                </a:xfrm>
                <a:custGeom>
                  <a:avLst/>
                  <a:gdLst>
                    <a:gd name="T0" fmla="*/ 0 w 1125"/>
                    <a:gd name="T1" fmla="*/ 636 h 1274"/>
                    <a:gd name="T2" fmla="*/ 0 w 1125"/>
                    <a:gd name="T3" fmla="*/ 569 h 1274"/>
                    <a:gd name="T4" fmla="*/ 23 w 1125"/>
                    <a:gd name="T5" fmla="*/ 449 h 1274"/>
                    <a:gd name="T6" fmla="*/ 68 w 1125"/>
                    <a:gd name="T7" fmla="*/ 329 h 1274"/>
                    <a:gd name="T8" fmla="*/ 135 w 1125"/>
                    <a:gd name="T9" fmla="*/ 232 h 1274"/>
                    <a:gd name="T10" fmla="*/ 217 w 1125"/>
                    <a:gd name="T11" fmla="*/ 142 h 1274"/>
                    <a:gd name="T12" fmla="*/ 323 w 1125"/>
                    <a:gd name="T13" fmla="*/ 74 h 1274"/>
                    <a:gd name="T14" fmla="*/ 435 w 1125"/>
                    <a:gd name="T15" fmla="*/ 29 h 1274"/>
                    <a:gd name="T16" fmla="*/ 562 w 1125"/>
                    <a:gd name="T17" fmla="*/ 0 h 1274"/>
                    <a:gd name="T18" fmla="*/ 629 w 1125"/>
                    <a:gd name="T19" fmla="*/ 0 h 1274"/>
                    <a:gd name="T20" fmla="*/ 787 w 1125"/>
                    <a:gd name="T21" fmla="*/ 15 h 1274"/>
                    <a:gd name="T22" fmla="*/ 914 w 1125"/>
                    <a:gd name="T23" fmla="*/ 52 h 1274"/>
                    <a:gd name="T24" fmla="*/ 1019 w 1125"/>
                    <a:gd name="T25" fmla="*/ 112 h 1274"/>
                    <a:gd name="T26" fmla="*/ 1109 w 1125"/>
                    <a:gd name="T27" fmla="*/ 195 h 1274"/>
                    <a:gd name="T28" fmla="*/ 974 w 1125"/>
                    <a:gd name="T29" fmla="*/ 352 h 1274"/>
                    <a:gd name="T30" fmla="*/ 817 w 1125"/>
                    <a:gd name="T31" fmla="*/ 239 h 1274"/>
                    <a:gd name="T32" fmla="*/ 727 w 1125"/>
                    <a:gd name="T33" fmla="*/ 209 h 1274"/>
                    <a:gd name="T34" fmla="*/ 629 w 1125"/>
                    <a:gd name="T35" fmla="*/ 195 h 1274"/>
                    <a:gd name="T36" fmla="*/ 584 w 1125"/>
                    <a:gd name="T37" fmla="*/ 202 h 1274"/>
                    <a:gd name="T38" fmla="*/ 464 w 1125"/>
                    <a:gd name="T39" fmla="*/ 232 h 1274"/>
                    <a:gd name="T40" fmla="*/ 337 w 1125"/>
                    <a:gd name="T41" fmla="*/ 322 h 1274"/>
                    <a:gd name="T42" fmla="*/ 255 w 1125"/>
                    <a:gd name="T43" fmla="*/ 464 h 1274"/>
                    <a:gd name="T44" fmla="*/ 225 w 1125"/>
                    <a:gd name="T45" fmla="*/ 629 h 1274"/>
                    <a:gd name="T46" fmla="*/ 225 w 1125"/>
                    <a:gd name="T47" fmla="*/ 636 h 1274"/>
                    <a:gd name="T48" fmla="*/ 255 w 1125"/>
                    <a:gd name="T49" fmla="*/ 801 h 1274"/>
                    <a:gd name="T50" fmla="*/ 337 w 1125"/>
                    <a:gd name="T51" fmla="*/ 944 h 1274"/>
                    <a:gd name="T52" fmla="*/ 464 w 1125"/>
                    <a:gd name="T53" fmla="*/ 1034 h 1274"/>
                    <a:gd name="T54" fmla="*/ 584 w 1125"/>
                    <a:gd name="T55" fmla="*/ 1071 h 1274"/>
                    <a:gd name="T56" fmla="*/ 629 w 1125"/>
                    <a:gd name="T57" fmla="*/ 1071 h 1274"/>
                    <a:gd name="T58" fmla="*/ 734 w 1125"/>
                    <a:gd name="T59" fmla="*/ 1063 h 1274"/>
                    <a:gd name="T60" fmla="*/ 824 w 1125"/>
                    <a:gd name="T61" fmla="*/ 1026 h 1274"/>
                    <a:gd name="T62" fmla="*/ 907 w 1125"/>
                    <a:gd name="T63" fmla="*/ 981 h 1274"/>
                    <a:gd name="T64" fmla="*/ 1124 w 1125"/>
                    <a:gd name="T65" fmla="*/ 1056 h 1274"/>
                    <a:gd name="T66" fmla="*/ 1071 w 1125"/>
                    <a:gd name="T67" fmla="*/ 1101 h 1274"/>
                    <a:gd name="T68" fmla="*/ 966 w 1125"/>
                    <a:gd name="T69" fmla="*/ 1183 h 1274"/>
                    <a:gd name="T70" fmla="*/ 846 w 1125"/>
                    <a:gd name="T71" fmla="*/ 1236 h 1274"/>
                    <a:gd name="T72" fmla="*/ 705 w 1125"/>
                    <a:gd name="T73" fmla="*/ 1265 h 1274"/>
                    <a:gd name="T74" fmla="*/ 621 w 1125"/>
                    <a:gd name="T75" fmla="*/ 1273 h 1274"/>
                    <a:gd name="T76" fmla="*/ 495 w 1125"/>
                    <a:gd name="T77" fmla="*/ 1258 h 1274"/>
                    <a:gd name="T78" fmla="*/ 374 w 1125"/>
                    <a:gd name="T79" fmla="*/ 1220 h 1274"/>
                    <a:gd name="T80" fmla="*/ 270 w 1125"/>
                    <a:gd name="T81" fmla="*/ 1161 h 1274"/>
                    <a:gd name="T82" fmla="*/ 180 w 1125"/>
                    <a:gd name="T83" fmla="*/ 1085 h 1274"/>
                    <a:gd name="T84" fmla="*/ 105 w 1125"/>
                    <a:gd name="T85" fmla="*/ 996 h 1274"/>
                    <a:gd name="T86" fmla="*/ 45 w 1125"/>
                    <a:gd name="T87" fmla="*/ 883 h 1274"/>
                    <a:gd name="T88" fmla="*/ 8 w 1125"/>
                    <a:gd name="T89" fmla="*/ 764 h 1274"/>
                    <a:gd name="T90" fmla="*/ 0 w 1125"/>
                    <a:gd name="T91" fmla="*/ 636 h 1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125" h="1274">
                      <a:moveTo>
                        <a:pt x="0" y="636"/>
                      </a:moveTo>
                      <a:lnTo>
                        <a:pt x="0" y="636"/>
                      </a:lnTo>
                      <a:lnTo>
                        <a:pt x="0" y="636"/>
                      </a:lnTo>
                      <a:lnTo>
                        <a:pt x="0" y="569"/>
                      </a:lnTo>
                      <a:lnTo>
                        <a:pt x="8" y="509"/>
                      </a:lnTo>
                      <a:lnTo>
                        <a:pt x="23" y="449"/>
                      </a:lnTo>
                      <a:lnTo>
                        <a:pt x="45" y="389"/>
                      </a:lnTo>
                      <a:lnTo>
                        <a:pt x="68" y="329"/>
                      </a:lnTo>
                      <a:lnTo>
                        <a:pt x="98" y="277"/>
                      </a:lnTo>
                      <a:lnTo>
                        <a:pt x="135" y="232"/>
                      </a:lnTo>
                      <a:lnTo>
                        <a:pt x="172" y="187"/>
                      </a:lnTo>
                      <a:lnTo>
                        <a:pt x="217" y="142"/>
                      </a:lnTo>
                      <a:lnTo>
                        <a:pt x="270" y="112"/>
                      </a:lnTo>
                      <a:lnTo>
                        <a:pt x="323" y="74"/>
                      </a:lnTo>
                      <a:lnTo>
                        <a:pt x="374" y="52"/>
                      </a:lnTo>
                      <a:lnTo>
                        <a:pt x="435" y="29"/>
                      </a:lnTo>
                      <a:lnTo>
                        <a:pt x="495" y="15"/>
                      </a:lnTo>
                      <a:lnTo>
                        <a:pt x="562" y="0"/>
                      </a:lnTo>
                      <a:lnTo>
                        <a:pt x="629" y="0"/>
                      </a:lnTo>
                      <a:lnTo>
                        <a:pt x="629" y="0"/>
                      </a:lnTo>
                      <a:lnTo>
                        <a:pt x="711" y="0"/>
                      </a:lnTo>
                      <a:lnTo>
                        <a:pt x="787" y="15"/>
                      </a:lnTo>
                      <a:lnTo>
                        <a:pt x="854" y="29"/>
                      </a:lnTo>
                      <a:lnTo>
                        <a:pt x="914" y="52"/>
                      </a:lnTo>
                      <a:lnTo>
                        <a:pt x="966" y="82"/>
                      </a:lnTo>
                      <a:lnTo>
                        <a:pt x="1019" y="112"/>
                      </a:lnTo>
                      <a:lnTo>
                        <a:pt x="1064" y="150"/>
                      </a:lnTo>
                      <a:lnTo>
                        <a:pt x="1109" y="195"/>
                      </a:lnTo>
                      <a:lnTo>
                        <a:pt x="974" y="352"/>
                      </a:lnTo>
                      <a:lnTo>
                        <a:pt x="974" y="352"/>
                      </a:lnTo>
                      <a:lnTo>
                        <a:pt x="899" y="292"/>
                      </a:lnTo>
                      <a:lnTo>
                        <a:pt x="817" y="239"/>
                      </a:lnTo>
                      <a:lnTo>
                        <a:pt x="772" y="225"/>
                      </a:lnTo>
                      <a:lnTo>
                        <a:pt x="727" y="209"/>
                      </a:lnTo>
                      <a:lnTo>
                        <a:pt x="682" y="202"/>
                      </a:lnTo>
                      <a:lnTo>
                        <a:pt x="629" y="195"/>
                      </a:lnTo>
                      <a:lnTo>
                        <a:pt x="629" y="195"/>
                      </a:lnTo>
                      <a:lnTo>
                        <a:pt x="584" y="202"/>
                      </a:lnTo>
                      <a:lnTo>
                        <a:pt x="547" y="209"/>
                      </a:lnTo>
                      <a:lnTo>
                        <a:pt x="464" y="232"/>
                      </a:lnTo>
                      <a:lnTo>
                        <a:pt x="397" y="270"/>
                      </a:lnTo>
                      <a:lnTo>
                        <a:pt x="337" y="322"/>
                      </a:lnTo>
                      <a:lnTo>
                        <a:pt x="292" y="389"/>
                      </a:lnTo>
                      <a:lnTo>
                        <a:pt x="255" y="464"/>
                      </a:lnTo>
                      <a:lnTo>
                        <a:pt x="233" y="546"/>
                      </a:lnTo>
                      <a:lnTo>
                        <a:pt x="225" y="629"/>
                      </a:lnTo>
                      <a:lnTo>
                        <a:pt x="225" y="636"/>
                      </a:lnTo>
                      <a:lnTo>
                        <a:pt x="225" y="636"/>
                      </a:lnTo>
                      <a:lnTo>
                        <a:pt x="233" y="719"/>
                      </a:lnTo>
                      <a:lnTo>
                        <a:pt x="255" y="801"/>
                      </a:lnTo>
                      <a:lnTo>
                        <a:pt x="292" y="876"/>
                      </a:lnTo>
                      <a:lnTo>
                        <a:pt x="337" y="944"/>
                      </a:lnTo>
                      <a:lnTo>
                        <a:pt x="397" y="996"/>
                      </a:lnTo>
                      <a:lnTo>
                        <a:pt x="464" y="1034"/>
                      </a:lnTo>
                      <a:lnTo>
                        <a:pt x="547" y="1063"/>
                      </a:lnTo>
                      <a:lnTo>
                        <a:pt x="584" y="1071"/>
                      </a:lnTo>
                      <a:lnTo>
                        <a:pt x="629" y="1071"/>
                      </a:lnTo>
                      <a:lnTo>
                        <a:pt x="629" y="1071"/>
                      </a:lnTo>
                      <a:lnTo>
                        <a:pt x="682" y="1071"/>
                      </a:lnTo>
                      <a:lnTo>
                        <a:pt x="734" y="1063"/>
                      </a:lnTo>
                      <a:lnTo>
                        <a:pt x="779" y="1048"/>
                      </a:lnTo>
                      <a:lnTo>
                        <a:pt x="824" y="1026"/>
                      </a:lnTo>
                      <a:lnTo>
                        <a:pt x="862" y="1003"/>
                      </a:lnTo>
                      <a:lnTo>
                        <a:pt x="907" y="981"/>
                      </a:lnTo>
                      <a:lnTo>
                        <a:pt x="981" y="914"/>
                      </a:lnTo>
                      <a:lnTo>
                        <a:pt x="1124" y="1056"/>
                      </a:lnTo>
                      <a:lnTo>
                        <a:pt x="1124" y="1056"/>
                      </a:lnTo>
                      <a:lnTo>
                        <a:pt x="1071" y="1101"/>
                      </a:lnTo>
                      <a:lnTo>
                        <a:pt x="1019" y="1146"/>
                      </a:lnTo>
                      <a:lnTo>
                        <a:pt x="966" y="1183"/>
                      </a:lnTo>
                      <a:lnTo>
                        <a:pt x="907" y="1213"/>
                      </a:lnTo>
                      <a:lnTo>
                        <a:pt x="846" y="1236"/>
                      </a:lnTo>
                      <a:lnTo>
                        <a:pt x="779" y="1258"/>
                      </a:lnTo>
                      <a:lnTo>
                        <a:pt x="705" y="1265"/>
                      </a:lnTo>
                      <a:lnTo>
                        <a:pt x="621" y="1273"/>
                      </a:lnTo>
                      <a:lnTo>
                        <a:pt x="621" y="1273"/>
                      </a:lnTo>
                      <a:lnTo>
                        <a:pt x="554" y="1265"/>
                      </a:lnTo>
                      <a:lnTo>
                        <a:pt x="495" y="1258"/>
                      </a:lnTo>
                      <a:lnTo>
                        <a:pt x="435" y="1243"/>
                      </a:lnTo>
                      <a:lnTo>
                        <a:pt x="374" y="1220"/>
                      </a:lnTo>
                      <a:lnTo>
                        <a:pt x="323" y="1191"/>
                      </a:lnTo>
                      <a:lnTo>
                        <a:pt x="270" y="1161"/>
                      </a:lnTo>
                      <a:lnTo>
                        <a:pt x="217" y="1124"/>
                      </a:lnTo>
                      <a:lnTo>
                        <a:pt x="180" y="1085"/>
                      </a:lnTo>
                      <a:lnTo>
                        <a:pt x="135" y="1040"/>
                      </a:lnTo>
                      <a:lnTo>
                        <a:pt x="105" y="996"/>
                      </a:lnTo>
                      <a:lnTo>
                        <a:pt x="75" y="944"/>
                      </a:lnTo>
                      <a:lnTo>
                        <a:pt x="45" y="883"/>
                      </a:lnTo>
                      <a:lnTo>
                        <a:pt x="23" y="831"/>
                      </a:lnTo>
                      <a:lnTo>
                        <a:pt x="8" y="764"/>
                      </a:lnTo>
                      <a:lnTo>
                        <a:pt x="0" y="703"/>
                      </a:lnTo>
                      <a:lnTo>
                        <a:pt x="0" y="636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1" name="Freeform 34"/>
                <p:cNvSpPr>
                  <a:spLocks noChangeArrowheads="1"/>
                </p:cNvSpPr>
                <p:nvPr/>
              </p:nvSpPr>
              <p:spPr bwMode="auto">
                <a:xfrm>
                  <a:off x="5959475" y="7088188"/>
                  <a:ext cx="461963" cy="458787"/>
                </a:xfrm>
                <a:custGeom>
                  <a:avLst/>
                  <a:gdLst>
                    <a:gd name="T0" fmla="*/ 0 w 1282"/>
                    <a:gd name="T1" fmla="*/ 636 h 1274"/>
                    <a:gd name="T2" fmla="*/ 0 w 1282"/>
                    <a:gd name="T3" fmla="*/ 569 h 1274"/>
                    <a:gd name="T4" fmla="*/ 30 w 1282"/>
                    <a:gd name="T5" fmla="*/ 449 h 1274"/>
                    <a:gd name="T6" fmla="*/ 75 w 1282"/>
                    <a:gd name="T7" fmla="*/ 337 h 1274"/>
                    <a:gd name="T8" fmla="*/ 143 w 1282"/>
                    <a:gd name="T9" fmla="*/ 232 h 1274"/>
                    <a:gd name="T10" fmla="*/ 225 w 1282"/>
                    <a:gd name="T11" fmla="*/ 150 h 1274"/>
                    <a:gd name="T12" fmla="*/ 330 w 1282"/>
                    <a:gd name="T13" fmla="*/ 74 h 1274"/>
                    <a:gd name="T14" fmla="*/ 442 w 1282"/>
                    <a:gd name="T15" fmla="*/ 29 h 1274"/>
                    <a:gd name="T16" fmla="*/ 577 w 1282"/>
                    <a:gd name="T17" fmla="*/ 0 h 1274"/>
                    <a:gd name="T18" fmla="*/ 645 w 1282"/>
                    <a:gd name="T19" fmla="*/ 0 h 1274"/>
                    <a:gd name="T20" fmla="*/ 780 w 1282"/>
                    <a:gd name="T21" fmla="*/ 15 h 1274"/>
                    <a:gd name="T22" fmla="*/ 906 w 1282"/>
                    <a:gd name="T23" fmla="*/ 52 h 1274"/>
                    <a:gd name="T24" fmla="*/ 1011 w 1282"/>
                    <a:gd name="T25" fmla="*/ 112 h 1274"/>
                    <a:gd name="T26" fmla="*/ 1109 w 1282"/>
                    <a:gd name="T27" fmla="*/ 187 h 1274"/>
                    <a:gd name="T28" fmla="*/ 1184 w 1282"/>
                    <a:gd name="T29" fmla="*/ 277 h 1274"/>
                    <a:gd name="T30" fmla="*/ 1236 w 1282"/>
                    <a:gd name="T31" fmla="*/ 389 h 1274"/>
                    <a:gd name="T32" fmla="*/ 1274 w 1282"/>
                    <a:gd name="T33" fmla="*/ 501 h 1274"/>
                    <a:gd name="T34" fmla="*/ 1281 w 1282"/>
                    <a:gd name="T35" fmla="*/ 629 h 1274"/>
                    <a:gd name="T36" fmla="*/ 1281 w 1282"/>
                    <a:gd name="T37" fmla="*/ 636 h 1274"/>
                    <a:gd name="T38" fmla="*/ 1274 w 1282"/>
                    <a:gd name="T39" fmla="*/ 764 h 1274"/>
                    <a:gd name="T40" fmla="*/ 1236 w 1282"/>
                    <a:gd name="T41" fmla="*/ 876 h 1274"/>
                    <a:gd name="T42" fmla="*/ 1184 w 1282"/>
                    <a:gd name="T43" fmla="*/ 989 h 1274"/>
                    <a:gd name="T44" fmla="*/ 1101 w 1282"/>
                    <a:gd name="T45" fmla="*/ 1079 h 1274"/>
                    <a:gd name="T46" fmla="*/ 1011 w 1282"/>
                    <a:gd name="T47" fmla="*/ 1161 h 1274"/>
                    <a:gd name="T48" fmla="*/ 899 w 1282"/>
                    <a:gd name="T49" fmla="*/ 1220 h 1274"/>
                    <a:gd name="T50" fmla="*/ 780 w 1282"/>
                    <a:gd name="T51" fmla="*/ 1258 h 1274"/>
                    <a:gd name="T52" fmla="*/ 645 w 1282"/>
                    <a:gd name="T53" fmla="*/ 1273 h 1274"/>
                    <a:gd name="T54" fmla="*/ 569 w 1282"/>
                    <a:gd name="T55" fmla="*/ 1265 h 1274"/>
                    <a:gd name="T56" fmla="*/ 442 w 1282"/>
                    <a:gd name="T57" fmla="*/ 1243 h 1274"/>
                    <a:gd name="T58" fmla="*/ 322 w 1282"/>
                    <a:gd name="T59" fmla="*/ 1191 h 1274"/>
                    <a:gd name="T60" fmla="*/ 225 w 1282"/>
                    <a:gd name="T61" fmla="*/ 1124 h 1274"/>
                    <a:gd name="T62" fmla="*/ 143 w 1282"/>
                    <a:gd name="T63" fmla="*/ 1040 h 1274"/>
                    <a:gd name="T64" fmla="*/ 75 w 1282"/>
                    <a:gd name="T65" fmla="*/ 936 h 1274"/>
                    <a:gd name="T66" fmla="*/ 30 w 1282"/>
                    <a:gd name="T67" fmla="*/ 824 h 1274"/>
                    <a:gd name="T68" fmla="*/ 0 w 1282"/>
                    <a:gd name="T69" fmla="*/ 703 h 1274"/>
                    <a:gd name="T70" fmla="*/ 1056 w 1282"/>
                    <a:gd name="T71" fmla="*/ 636 h 1274"/>
                    <a:gd name="T72" fmla="*/ 1056 w 1282"/>
                    <a:gd name="T73" fmla="*/ 636 h 1274"/>
                    <a:gd name="T74" fmla="*/ 1027 w 1282"/>
                    <a:gd name="T75" fmla="*/ 464 h 1274"/>
                    <a:gd name="T76" fmla="*/ 944 w 1282"/>
                    <a:gd name="T77" fmla="*/ 329 h 1274"/>
                    <a:gd name="T78" fmla="*/ 809 w 1282"/>
                    <a:gd name="T79" fmla="*/ 232 h 1274"/>
                    <a:gd name="T80" fmla="*/ 690 w 1282"/>
                    <a:gd name="T81" fmla="*/ 202 h 1274"/>
                    <a:gd name="T82" fmla="*/ 645 w 1282"/>
                    <a:gd name="T83" fmla="*/ 195 h 1274"/>
                    <a:gd name="T84" fmla="*/ 555 w 1282"/>
                    <a:gd name="T85" fmla="*/ 209 h 1274"/>
                    <a:gd name="T86" fmla="*/ 404 w 1282"/>
                    <a:gd name="T87" fmla="*/ 270 h 1274"/>
                    <a:gd name="T88" fmla="*/ 292 w 1282"/>
                    <a:gd name="T89" fmla="*/ 389 h 1274"/>
                    <a:gd name="T90" fmla="*/ 232 w 1282"/>
                    <a:gd name="T91" fmla="*/ 546 h 1274"/>
                    <a:gd name="T92" fmla="*/ 225 w 1282"/>
                    <a:gd name="T93" fmla="*/ 636 h 1274"/>
                    <a:gd name="T94" fmla="*/ 232 w 1282"/>
                    <a:gd name="T95" fmla="*/ 719 h 1274"/>
                    <a:gd name="T96" fmla="*/ 292 w 1282"/>
                    <a:gd name="T97" fmla="*/ 876 h 1274"/>
                    <a:gd name="T98" fmla="*/ 404 w 1282"/>
                    <a:gd name="T99" fmla="*/ 996 h 1274"/>
                    <a:gd name="T100" fmla="*/ 555 w 1282"/>
                    <a:gd name="T101" fmla="*/ 1063 h 1274"/>
                    <a:gd name="T102" fmla="*/ 645 w 1282"/>
                    <a:gd name="T103" fmla="*/ 1071 h 1274"/>
                    <a:gd name="T104" fmla="*/ 690 w 1282"/>
                    <a:gd name="T105" fmla="*/ 1071 h 1274"/>
                    <a:gd name="T106" fmla="*/ 809 w 1282"/>
                    <a:gd name="T107" fmla="*/ 1040 h 1274"/>
                    <a:gd name="T108" fmla="*/ 944 w 1282"/>
                    <a:gd name="T109" fmla="*/ 944 h 1274"/>
                    <a:gd name="T110" fmla="*/ 1027 w 1282"/>
                    <a:gd name="T111" fmla="*/ 809 h 1274"/>
                    <a:gd name="T112" fmla="*/ 1056 w 1282"/>
                    <a:gd name="T113" fmla="*/ 636 h 1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282" h="1274">
                      <a:moveTo>
                        <a:pt x="0" y="636"/>
                      </a:moveTo>
                      <a:lnTo>
                        <a:pt x="0" y="636"/>
                      </a:lnTo>
                      <a:lnTo>
                        <a:pt x="0" y="636"/>
                      </a:lnTo>
                      <a:lnTo>
                        <a:pt x="0" y="569"/>
                      </a:lnTo>
                      <a:lnTo>
                        <a:pt x="16" y="509"/>
                      </a:lnTo>
                      <a:lnTo>
                        <a:pt x="30" y="449"/>
                      </a:lnTo>
                      <a:lnTo>
                        <a:pt x="45" y="389"/>
                      </a:lnTo>
                      <a:lnTo>
                        <a:pt x="75" y="337"/>
                      </a:lnTo>
                      <a:lnTo>
                        <a:pt x="105" y="284"/>
                      </a:lnTo>
                      <a:lnTo>
                        <a:pt x="143" y="232"/>
                      </a:lnTo>
                      <a:lnTo>
                        <a:pt x="180" y="187"/>
                      </a:lnTo>
                      <a:lnTo>
                        <a:pt x="225" y="150"/>
                      </a:lnTo>
                      <a:lnTo>
                        <a:pt x="277" y="112"/>
                      </a:lnTo>
                      <a:lnTo>
                        <a:pt x="330" y="74"/>
                      </a:lnTo>
                      <a:lnTo>
                        <a:pt x="382" y="52"/>
                      </a:lnTo>
                      <a:lnTo>
                        <a:pt x="442" y="29"/>
                      </a:lnTo>
                      <a:lnTo>
                        <a:pt x="510" y="15"/>
                      </a:lnTo>
                      <a:lnTo>
                        <a:pt x="577" y="0"/>
                      </a:lnTo>
                      <a:lnTo>
                        <a:pt x="645" y="0"/>
                      </a:lnTo>
                      <a:lnTo>
                        <a:pt x="645" y="0"/>
                      </a:lnTo>
                      <a:lnTo>
                        <a:pt x="712" y="0"/>
                      </a:lnTo>
                      <a:lnTo>
                        <a:pt x="780" y="15"/>
                      </a:lnTo>
                      <a:lnTo>
                        <a:pt x="847" y="29"/>
                      </a:lnTo>
                      <a:lnTo>
                        <a:pt x="906" y="52"/>
                      </a:lnTo>
                      <a:lnTo>
                        <a:pt x="959" y="74"/>
                      </a:lnTo>
                      <a:lnTo>
                        <a:pt x="1011" y="112"/>
                      </a:lnTo>
                      <a:lnTo>
                        <a:pt x="1064" y="142"/>
                      </a:lnTo>
                      <a:lnTo>
                        <a:pt x="1109" y="187"/>
                      </a:lnTo>
                      <a:lnTo>
                        <a:pt x="1146" y="232"/>
                      </a:lnTo>
                      <a:lnTo>
                        <a:pt x="1184" y="277"/>
                      </a:lnTo>
                      <a:lnTo>
                        <a:pt x="1213" y="329"/>
                      </a:lnTo>
                      <a:lnTo>
                        <a:pt x="1236" y="389"/>
                      </a:lnTo>
                      <a:lnTo>
                        <a:pt x="1258" y="442"/>
                      </a:lnTo>
                      <a:lnTo>
                        <a:pt x="1274" y="501"/>
                      </a:lnTo>
                      <a:lnTo>
                        <a:pt x="1281" y="569"/>
                      </a:lnTo>
                      <a:lnTo>
                        <a:pt x="1281" y="629"/>
                      </a:lnTo>
                      <a:lnTo>
                        <a:pt x="1281" y="636"/>
                      </a:lnTo>
                      <a:lnTo>
                        <a:pt x="1281" y="636"/>
                      </a:lnTo>
                      <a:lnTo>
                        <a:pt x="1281" y="697"/>
                      </a:lnTo>
                      <a:lnTo>
                        <a:pt x="1274" y="764"/>
                      </a:lnTo>
                      <a:lnTo>
                        <a:pt x="1258" y="824"/>
                      </a:lnTo>
                      <a:lnTo>
                        <a:pt x="1236" y="876"/>
                      </a:lnTo>
                      <a:lnTo>
                        <a:pt x="1213" y="936"/>
                      </a:lnTo>
                      <a:lnTo>
                        <a:pt x="1184" y="989"/>
                      </a:lnTo>
                      <a:lnTo>
                        <a:pt x="1146" y="1034"/>
                      </a:lnTo>
                      <a:lnTo>
                        <a:pt x="1101" y="1079"/>
                      </a:lnTo>
                      <a:lnTo>
                        <a:pt x="1056" y="1124"/>
                      </a:lnTo>
                      <a:lnTo>
                        <a:pt x="1011" y="1161"/>
                      </a:lnTo>
                      <a:lnTo>
                        <a:pt x="959" y="1191"/>
                      </a:lnTo>
                      <a:lnTo>
                        <a:pt x="899" y="1220"/>
                      </a:lnTo>
                      <a:lnTo>
                        <a:pt x="839" y="1243"/>
                      </a:lnTo>
                      <a:lnTo>
                        <a:pt x="780" y="1258"/>
                      </a:lnTo>
                      <a:lnTo>
                        <a:pt x="712" y="1265"/>
                      </a:lnTo>
                      <a:lnTo>
                        <a:pt x="645" y="1273"/>
                      </a:lnTo>
                      <a:lnTo>
                        <a:pt x="645" y="1273"/>
                      </a:lnTo>
                      <a:lnTo>
                        <a:pt x="569" y="1265"/>
                      </a:lnTo>
                      <a:lnTo>
                        <a:pt x="502" y="1258"/>
                      </a:lnTo>
                      <a:lnTo>
                        <a:pt x="442" y="1243"/>
                      </a:lnTo>
                      <a:lnTo>
                        <a:pt x="382" y="1220"/>
                      </a:lnTo>
                      <a:lnTo>
                        <a:pt x="322" y="1191"/>
                      </a:lnTo>
                      <a:lnTo>
                        <a:pt x="270" y="1161"/>
                      </a:lnTo>
                      <a:lnTo>
                        <a:pt x="225" y="1124"/>
                      </a:lnTo>
                      <a:lnTo>
                        <a:pt x="180" y="1085"/>
                      </a:lnTo>
                      <a:lnTo>
                        <a:pt x="143" y="1040"/>
                      </a:lnTo>
                      <a:lnTo>
                        <a:pt x="105" y="989"/>
                      </a:lnTo>
                      <a:lnTo>
                        <a:pt x="75" y="936"/>
                      </a:lnTo>
                      <a:lnTo>
                        <a:pt x="45" y="883"/>
                      </a:lnTo>
                      <a:lnTo>
                        <a:pt x="30" y="824"/>
                      </a:lnTo>
                      <a:lnTo>
                        <a:pt x="16" y="764"/>
                      </a:lnTo>
                      <a:lnTo>
                        <a:pt x="0" y="703"/>
                      </a:lnTo>
                      <a:lnTo>
                        <a:pt x="0" y="636"/>
                      </a:lnTo>
                      <a:close/>
                      <a:moveTo>
                        <a:pt x="1056" y="636"/>
                      </a:moveTo>
                      <a:lnTo>
                        <a:pt x="1056" y="636"/>
                      </a:lnTo>
                      <a:lnTo>
                        <a:pt x="1056" y="636"/>
                      </a:lnTo>
                      <a:lnTo>
                        <a:pt x="1049" y="546"/>
                      </a:lnTo>
                      <a:lnTo>
                        <a:pt x="1027" y="464"/>
                      </a:lnTo>
                      <a:lnTo>
                        <a:pt x="989" y="389"/>
                      </a:lnTo>
                      <a:lnTo>
                        <a:pt x="944" y="329"/>
                      </a:lnTo>
                      <a:lnTo>
                        <a:pt x="876" y="277"/>
                      </a:lnTo>
                      <a:lnTo>
                        <a:pt x="809" y="232"/>
                      </a:lnTo>
                      <a:lnTo>
                        <a:pt x="727" y="209"/>
                      </a:lnTo>
                      <a:lnTo>
                        <a:pt x="690" y="202"/>
                      </a:lnTo>
                      <a:lnTo>
                        <a:pt x="645" y="195"/>
                      </a:lnTo>
                      <a:lnTo>
                        <a:pt x="645" y="195"/>
                      </a:lnTo>
                      <a:lnTo>
                        <a:pt x="600" y="202"/>
                      </a:lnTo>
                      <a:lnTo>
                        <a:pt x="555" y="209"/>
                      </a:lnTo>
                      <a:lnTo>
                        <a:pt x="472" y="232"/>
                      </a:lnTo>
                      <a:lnTo>
                        <a:pt x="404" y="270"/>
                      </a:lnTo>
                      <a:lnTo>
                        <a:pt x="345" y="322"/>
                      </a:lnTo>
                      <a:lnTo>
                        <a:pt x="292" y="389"/>
                      </a:lnTo>
                      <a:lnTo>
                        <a:pt x="255" y="464"/>
                      </a:lnTo>
                      <a:lnTo>
                        <a:pt x="232" y="546"/>
                      </a:lnTo>
                      <a:lnTo>
                        <a:pt x="225" y="629"/>
                      </a:lnTo>
                      <a:lnTo>
                        <a:pt x="225" y="636"/>
                      </a:lnTo>
                      <a:lnTo>
                        <a:pt x="225" y="636"/>
                      </a:lnTo>
                      <a:lnTo>
                        <a:pt x="232" y="719"/>
                      </a:lnTo>
                      <a:lnTo>
                        <a:pt x="255" y="801"/>
                      </a:lnTo>
                      <a:lnTo>
                        <a:pt x="292" y="876"/>
                      </a:lnTo>
                      <a:lnTo>
                        <a:pt x="345" y="944"/>
                      </a:lnTo>
                      <a:lnTo>
                        <a:pt x="404" y="996"/>
                      </a:lnTo>
                      <a:lnTo>
                        <a:pt x="480" y="1034"/>
                      </a:lnTo>
                      <a:lnTo>
                        <a:pt x="555" y="1063"/>
                      </a:lnTo>
                      <a:lnTo>
                        <a:pt x="600" y="1071"/>
                      </a:lnTo>
                      <a:lnTo>
                        <a:pt x="645" y="1071"/>
                      </a:lnTo>
                      <a:lnTo>
                        <a:pt x="645" y="1071"/>
                      </a:lnTo>
                      <a:lnTo>
                        <a:pt x="690" y="1071"/>
                      </a:lnTo>
                      <a:lnTo>
                        <a:pt x="735" y="1063"/>
                      </a:lnTo>
                      <a:lnTo>
                        <a:pt x="809" y="1040"/>
                      </a:lnTo>
                      <a:lnTo>
                        <a:pt x="884" y="996"/>
                      </a:lnTo>
                      <a:lnTo>
                        <a:pt x="944" y="944"/>
                      </a:lnTo>
                      <a:lnTo>
                        <a:pt x="989" y="883"/>
                      </a:lnTo>
                      <a:lnTo>
                        <a:pt x="1027" y="809"/>
                      </a:lnTo>
                      <a:lnTo>
                        <a:pt x="1049" y="726"/>
                      </a:lnTo>
                      <a:lnTo>
                        <a:pt x="1056" y="6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2" name="Freeform 35"/>
                <p:cNvSpPr>
                  <a:spLocks noChangeArrowheads="1"/>
                </p:cNvSpPr>
                <p:nvPr/>
              </p:nvSpPr>
              <p:spPr bwMode="auto">
                <a:xfrm>
                  <a:off x="6542088" y="7096125"/>
                  <a:ext cx="434975" cy="442913"/>
                </a:xfrm>
                <a:custGeom>
                  <a:avLst/>
                  <a:gdLst>
                    <a:gd name="T0" fmla="*/ 0 w 1207"/>
                    <a:gd name="T1" fmla="*/ 0 h 1229"/>
                    <a:gd name="T2" fmla="*/ 232 w 1207"/>
                    <a:gd name="T3" fmla="*/ 0 h 1229"/>
                    <a:gd name="T4" fmla="*/ 606 w 1207"/>
                    <a:gd name="T5" fmla="*/ 576 h 1229"/>
                    <a:gd name="T6" fmla="*/ 974 w 1207"/>
                    <a:gd name="T7" fmla="*/ 0 h 1229"/>
                    <a:gd name="T8" fmla="*/ 1206 w 1207"/>
                    <a:gd name="T9" fmla="*/ 0 h 1229"/>
                    <a:gd name="T10" fmla="*/ 1206 w 1207"/>
                    <a:gd name="T11" fmla="*/ 1228 h 1229"/>
                    <a:gd name="T12" fmla="*/ 988 w 1207"/>
                    <a:gd name="T13" fmla="*/ 1228 h 1229"/>
                    <a:gd name="T14" fmla="*/ 988 w 1207"/>
                    <a:gd name="T15" fmla="*/ 343 h 1229"/>
                    <a:gd name="T16" fmla="*/ 606 w 1207"/>
                    <a:gd name="T17" fmla="*/ 921 h 1229"/>
                    <a:gd name="T18" fmla="*/ 599 w 1207"/>
                    <a:gd name="T19" fmla="*/ 921 h 1229"/>
                    <a:gd name="T20" fmla="*/ 210 w 1207"/>
                    <a:gd name="T21" fmla="*/ 351 h 1229"/>
                    <a:gd name="T22" fmla="*/ 210 w 1207"/>
                    <a:gd name="T23" fmla="*/ 1228 h 1229"/>
                    <a:gd name="T24" fmla="*/ 0 w 1207"/>
                    <a:gd name="T25" fmla="*/ 1228 h 1229"/>
                    <a:gd name="T26" fmla="*/ 0 w 1207"/>
                    <a:gd name="T27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07" h="1229">
                      <a:moveTo>
                        <a:pt x="0" y="0"/>
                      </a:moveTo>
                      <a:lnTo>
                        <a:pt x="232" y="0"/>
                      </a:lnTo>
                      <a:lnTo>
                        <a:pt x="606" y="576"/>
                      </a:lnTo>
                      <a:lnTo>
                        <a:pt x="974" y="0"/>
                      </a:lnTo>
                      <a:lnTo>
                        <a:pt x="1206" y="0"/>
                      </a:lnTo>
                      <a:lnTo>
                        <a:pt x="1206" y="1228"/>
                      </a:lnTo>
                      <a:lnTo>
                        <a:pt x="988" y="1228"/>
                      </a:lnTo>
                      <a:lnTo>
                        <a:pt x="988" y="343"/>
                      </a:lnTo>
                      <a:lnTo>
                        <a:pt x="606" y="921"/>
                      </a:lnTo>
                      <a:lnTo>
                        <a:pt x="599" y="921"/>
                      </a:lnTo>
                      <a:lnTo>
                        <a:pt x="210" y="351"/>
                      </a:lnTo>
                      <a:lnTo>
                        <a:pt x="210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3" name="Freeform 36"/>
                <p:cNvSpPr>
                  <a:spLocks noChangeArrowheads="1"/>
                </p:cNvSpPr>
                <p:nvPr/>
              </p:nvSpPr>
              <p:spPr bwMode="auto">
                <a:xfrm>
                  <a:off x="7118350" y="7096125"/>
                  <a:ext cx="342900" cy="442913"/>
                </a:xfrm>
                <a:custGeom>
                  <a:avLst/>
                  <a:gdLst>
                    <a:gd name="T0" fmla="*/ 0 w 952"/>
                    <a:gd name="T1" fmla="*/ 0 h 1229"/>
                    <a:gd name="T2" fmla="*/ 486 w 952"/>
                    <a:gd name="T3" fmla="*/ 0 h 1229"/>
                    <a:gd name="T4" fmla="*/ 486 w 952"/>
                    <a:gd name="T5" fmla="*/ 0 h 1229"/>
                    <a:gd name="T6" fmla="*/ 584 w 952"/>
                    <a:gd name="T7" fmla="*/ 6 h 1229"/>
                    <a:gd name="T8" fmla="*/ 674 w 952"/>
                    <a:gd name="T9" fmla="*/ 29 h 1229"/>
                    <a:gd name="T10" fmla="*/ 756 w 952"/>
                    <a:gd name="T11" fmla="*/ 59 h 1229"/>
                    <a:gd name="T12" fmla="*/ 823 w 952"/>
                    <a:gd name="T13" fmla="*/ 112 h 1229"/>
                    <a:gd name="T14" fmla="*/ 876 w 952"/>
                    <a:gd name="T15" fmla="*/ 172 h 1229"/>
                    <a:gd name="T16" fmla="*/ 913 w 952"/>
                    <a:gd name="T17" fmla="*/ 239 h 1229"/>
                    <a:gd name="T18" fmla="*/ 943 w 952"/>
                    <a:gd name="T19" fmla="*/ 321 h 1229"/>
                    <a:gd name="T20" fmla="*/ 951 w 952"/>
                    <a:gd name="T21" fmla="*/ 411 h 1229"/>
                    <a:gd name="T22" fmla="*/ 951 w 952"/>
                    <a:gd name="T23" fmla="*/ 411 h 1229"/>
                    <a:gd name="T24" fmla="*/ 951 w 952"/>
                    <a:gd name="T25" fmla="*/ 411 h 1229"/>
                    <a:gd name="T26" fmla="*/ 943 w 952"/>
                    <a:gd name="T27" fmla="*/ 464 h 1229"/>
                    <a:gd name="T28" fmla="*/ 935 w 952"/>
                    <a:gd name="T29" fmla="*/ 509 h 1229"/>
                    <a:gd name="T30" fmla="*/ 928 w 952"/>
                    <a:gd name="T31" fmla="*/ 553 h 1229"/>
                    <a:gd name="T32" fmla="*/ 913 w 952"/>
                    <a:gd name="T33" fmla="*/ 591 h 1229"/>
                    <a:gd name="T34" fmla="*/ 890 w 952"/>
                    <a:gd name="T35" fmla="*/ 629 h 1229"/>
                    <a:gd name="T36" fmla="*/ 868 w 952"/>
                    <a:gd name="T37" fmla="*/ 666 h 1229"/>
                    <a:gd name="T38" fmla="*/ 839 w 952"/>
                    <a:gd name="T39" fmla="*/ 696 h 1229"/>
                    <a:gd name="T40" fmla="*/ 808 w 952"/>
                    <a:gd name="T41" fmla="*/ 725 h 1229"/>
                    <a:gd name="T42" fmla="*/ 733 w 952"/>
                    <a:gd name="T43" fmla="*/ 770 h 1229"/>
                    <a:gd name="T44" fmla="*/ 651 w 952"/>
                    <a:gd name="T45" fmla="*/ 801 h 1229"/>
                    <a:gd name="T46" fmla="*/ 553 w 952"/>
                    <a:gd name="T47" fmla="*/ 823 h 1229"/>
                    <a:gd name="T48" fmla="*/ 457 w 952"/>
                    <a:gd name="T49" fmla="*/ 831 h 1229"/>
                    <a:gd name="T50" fmla="*/ 216 w 952"/>
                    <a:gd name="T51" fmla="*/ 831 h 1229"/>
                    <a:gd name="T52" fmla="*/ 216 w 952"/>
                    <a:gd name="T53" fmla="*/ 1228 h 1229"/>
                    <a:gd name="T54" fmla="*/ 0 w 952"/>
                    <a:gd name="T55" fmla="*/ 1228 h 1229"/>
                    <a:gd name="T56" fmla="*/ 0 w 952"/>
                    <a:gd name="T57" fmla="*/ 0 h 1229"/>
                    <a:gd name="T58" fmla="*/ 464 w 952"/>
                    <a:gd name="T59" fmla="*/ 636 h 1229"/>
                    <a:gd name="T60" fmla="*/ 464 w 952"/>
                    <a:gd name="T61" fmla="*/ 636 h 1229"/>
                    <a:gd name="T62" fmla="*/ 524 w 952"/>
                    <a:gd name="T63" fmla="*/ 636 h 1229"/>
                    <a:gd name="T64" fmla="*/ 576 w 952"/>
                    <a:gd name="T65" fmla="*/ 621 h 1229"/>
                    <a:gd name="T66" fmla="*/ 621 w 952"/>
                    <a:gd name="T67" fmla="*/ 598 h 1229"/>
                    <a:gd name="T68" fmla="*/ 659 w 952"/>
                    <a:gd name="T69" fmla="*/ 576 h 1229"/>
                    <a:gd name="T70" fmla="*/ 688 w 952"/>
                    <a:gd name="T71" fmla="*/ 546 h 1229"/>
                    <a:gd name="T72" fmla="*/ 711 w 952"/>
                    <a:gd name="T73" fmla="*/ 509 h 1229"/>
                    <a:gd name="T74" fmla="*/ 726 w 952"/>
                    <a:gd name="T75" fmla="*/ 464 h 1229"/>
                    <a:gd name="T76" fmla="*/ 733 w 952"/>
                    <a:gd name="T77" fmla="*/ 419 h 1229"/>
                    <a:gd name="T78" fmla="*/ 733 w 952"/>
                    <a:gd name="T79" fmla="*/ 411 h 1229"/>
                    <a:gd name="T80" fmla="*/ 733 w 952"/>
                    <a:gd name="T81" fmla="*/ 411 h 1229"/>
                    <a:gd name="T82" fmla="*/ 726 w 952"/>
                    <a:gd name="T83" fmla="*/ 366 h 1229"/>
                    <a:gd name="T84" fmla="*/ 711 w 952"/>
                    <a:gd name="T85" fmla="*/ 321 h 1229"/>
                    <a:gd name="T86" fmla="*/ 688 w 952"/>
                    <a:gd name="T87" fmla="*/ 284 h 1229"/>
                    <a:gd name="T88" fmla="*/ 659 w 952"/>
                    <a:gd name="T89" fmla="*/ 247 h 1229"/>
                    <a:gd name="T90" fmla="*/ 621 w 952"/>
                    <a:gd name="T91" fmla="*/ 224 h 1229"/>
                    <a:gd name="T92" fmla="*/ 576 w 952"/>
                    <a:gd name="T93" fmla="*/ 209 h 1229"/>
                    <a:gd name="T94" fmla="*/ 524 w 952"/>
                    <a:gd name="T95" fmla="*/ 202 h 1229"/>
                    <a:gd name="T96" fmla="*/ 464 w 952"/>
                    <a:gd name="T97" fmla="*/ 194 h 1229"/>
                    <a:gd name="T98" fmla="*/ 216 w 952"/>
                    <a:gd name="T99" fmla="*/ 194 h 1229"/>
                    <a:gd name="T100" fmla="*/ 216 w 952"/>
                    <a:gd name="T101" fmla="*/ 636 h 1229"/>
                    <a:gd name="T102" fmla="*/ 464 w 952"/>
                    <a:gd name="T103" fmla="*/ 636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952" h="1229">
                      <a:moveTo>
                        <a:pt x="0" y="0"/>
                      </a:moveTo>
                      <a:lnTo>
                        <a:pt x="486" y="0"/>
                      </a:lnTo>
                      <a:lnTo>
                        <a:pt x="486" y="0"/>
                      </a:lnTo>
                      <a:lnTo>
                        <a:pt x="584" y="6"/>
                      </a:lnTo>
                      <a:lnTo>
                        <a:pt x="674" y="29"/>
                      </a:lnTo>
                      <a:lnTo>
                        <a:pt x="756" y="59"/>
                      </a:lnTo>
                      <a:lnTo>
                        <a:pt x="823" y="112"/>
                      </a:lnTo>
                      <a:lnTo>
                        <a:pt x="876" y="172"/>
                      </a:lnTo>
                      <a:lnTo>
                        <a:pt x="913" y="239"/>
                      </a:lnTo>
                      <a:lnTo>
                        <a:pt x="943" y="321"/>
                      </a:lnTo>
                      <a:lnTo>
                        <a:pt x="951" y="411"/>
                      </a:lnTo>
                      <a:lnTo>
                        <a:pt x="951" y="411"/>
                      </a:lnTo>
                      <a:lnTo>
                        <a:pt x="951" y="411"/>
                      </a:lnTo>
                      <a:lnTo>
                        <a:pt x="943" y="464"/>
                      </a:lnTo>
                      <a:lnTo>
                        <a:pt x="935" y="509"/>
                      </a:lnTo>
                      <a:lnTo>
                        <a:pt x="928" y="553"/>
                      </a:lnTo>
                      <a:lnTo>
                        <a:pt x="913" y="591"/>
                      </a:lnTo>
                      <a:lnTo>
                        <a:pt x="890" y="629"/>
                      </a:lnTo>
                      <a:lnTo>
                        <a:pt x="868" y="666"/>
                      </a:lnTo>
                      <a:lnTo>
                        <a:pt x="839" y="696"/>
                      </a:lnTo>
                      <a:lnTo>
                        <a:pt x="808" y="725"/>
                      </a:lnTo>
                      <a:lnTo>
                        <a:pt x="733" y="770"/>
                      </a:lnTo>
                      <a:lnTo>
                        <a:pt x="651" y="801"/>
                      </a:lnTo>
                      <a:lnTo>
                        <a:pt x="553" y="823"/>
                      </a:lnTo>
                      <a:lnTo>
                        <a:pt x="457" y="831"/>
                      </a:lnTo>
                      <a:lnTo>
                        <a:pt x="216" y="831"/>
                      </a:lnTo>
                      <a:lnTo>
                        <a:pt x="216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  <a:close/>
                      <a:moveTo>
                        <a:pt x="464" y="636"/>
                      </a:moveTo>
                      <a:lnTo>
                        <a:pt x="464" y="636"/>
                      </a:lnTo>
                      <a:lnTo>
                        <a:pt x="524" y="636"/>
                      </a:lnTo>
                      <a:lnTo>
                        <a:pt x="576" y="621"/>
                      </a:lnTo>
                      <a:lnTo>
                        <a:pt x="621" y="598"/>
                      </a:lnTo>
                      <a:lnTo>
                        <a:pt x="659" y="576"/>
                      </a:lnTo>
                      <a:lnTo>
                        <a:pt x="688" y="546"/>
                      </a:lnTo>
                      <a:lnTo>
                        <a:pt x="711" y="509"/>
                      </a:lnTo>
                      <a:lnTo>
                        <a:pt x="726" y="464"/>
                      </a:lnTo>
                      <a:lnTo>
                        <a:pt x="733" y="419"/>
                      </a:lnTo>
                      <a:lnTo>
                        <a:pt x="733" y="411"/>
                      </a:lnTo>
                      <a:lnTo>
                        <a:pt x="733" y="411"/>
                      </a:lnTo>
                      <a:lnTo>
                        <a:pt x="726" y="366"/>
                      </a:lnTo>
                      <a:lnTo>
                        <a:pt x="711" y="321"/>
                      </a:lnTo>
                      <a:lnTo>
                        <a:pt x="688" y="284"/>
                      </a:lnTo>
                      <a:lnTo>
                        <a:pt x="659" y="247"/>
                      </a:lnTo>
                      <a:lnTo>
                        <a:pt x="621" y="224"/>
                      </a:lnTo>
                      <a:lnTo>
                        <a:pt x="576" y="209"/>
                      </a:lnTo>
                      <a:lnTo>
                        <a:pt x="524" y="202"/>
                      </a:lnTo>
                      <a:lnTo>
                        <a:pt x="464" y="194"/>
                      </a:lnTo>
                      <a:lnTo>
                        <a:pt x="216" y="194"/>
                      </a:lnTo>
                      <a:lnTo>
                        <a:pt x="216" y="636"/>
                      </a:lnTo>
                      <a:lnTo>
                        <a:pt x="464" y="6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4" name="Freeform 37"/>
                <p:cNvSpPr>
                  <a:spLocks noChangeArrowheads="1"/>
                </p:cNvSpPr>
                <p:nvPr/>
              </p:nvSpPr>
              <p:spPr bwMode="auto">
                <a:xfrm>
                  <a:off x="7488238" y="7094538"/>
                  <a:ext cx="461962" cy="446087"/>
                </a:xfrm>
                <a:custGeom>
                  <a:avLst/>
                  <a:gdLst>
                    <a:gd name="T0" fmla="*/ 547 w 1282"/>
                    <a:gd name="T1" fmla="*/ 0 h 1237"/>
                    <a:gd name="T2" fmla="*/ 742 w 1282"/>
                    <a:gd name="T3" fmla="*/ 0 h 1237"/>
                    <a:gd name="T4" fmla="*/ 1281 w 1282"/>
                    <a:gd name="T5" fmla="*/ 1236 h 1237"/>
                    <a:gd name="T6" fmla="*/ 1056 w 1282"/>
                    <a:gd name="T7" fmla="*/ 1236 h 1237"/>
                    <a:gd name="T8" fmla="*/ 929 w 1282"/>
                    <a:gd name="T9" fmla="*/ 936 h 1237"/>
                    <a:gd name="T10" fmla="*/ 353 w 1282"/>
                    <a:gd name="T11" fmla="*/ 936 h 1237"/>
                    <a:gd name="T12" fmla="*/ 225 w 1282"/>
                    <a:gd name="T13" fmla="*/ 1236 h 1237"/>
                    <a:gd name="T14" fmla="*/ 0 w 1282"/>
                    <a:gd name="T15" fmla="*/ 1236 h 1237"/>
                    <a:gd name="T16" fmla="*/ 547 w 1282"/>
                    <a:gd name="T17" fmla="*/ 0 h 1237"/>
                    <a:gd name="T18" fmla="*/ 854 w 1282"/>
                    <a:gd name="T19" fmla="*/ 749 h 1237"/>
                    <a:gd name="T20" fmla="*/ 637 w 1282"/>
                    <a:gd name="T21" fmla="*/ 255 h 1237"/>
                    <a:gd name="T22" fmla="*/ 427 w 1282"/>
                    <a:gd name="T23" fmla="*/ 749 h 1237"/>
                    <a:gd name="T24" fmla="*/ 854 w 1282"/>
                    <a:gd name="T25" fmla="*/ 749 h 1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282" h="1237">
                      <a:moveTo>
                        <a:pt x="547" y="0"/>
                      </a:moveTo>
                      <a:lnTo>
                        <a:pt x="742" y="0"/>
                      </a:lnTo>
                      <a:lnTo>
                        <a:pt x="1281" y="1236"/>
                      </a:lnTo>
                      <a:lnTo>
                        <a:pt x="1056" y="1236"/>
                      </a:lnTo>
                      <a:lnTo>
                        <a:pt x="929" y="936"/>
                      </a:lnTo>
                      <a:lnTo>
                        <a:pt x="353" y="936"/>
                      </a:lnTo>
                      <a:lnTo>
                        <a:pt x="225" y="1236"/>
                      </a:lnTo>
                      <a:lnTo>
                        <a:pt x="0" y="1236"/>
                      </a:lnTo>
                      <a:lnTo>
                        <a:pt x="547" y="0"/>
                      </a:lnTo>
                      <a:close/>
                      <a:moveTo>
                        <a:pt x="854" y="749"/>
                      </a:moveTo>
                      <a:lnTo>
                        <a:pt x="637" y="255"/>
                      </a:lnTo>
                      <a:lnTo>
                        <a:pt x="427" y="749"/>
                      </a:lnTo>
                      <a:lnTo>
                        <a:pt x="854" y="74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5" name="Freeform 38"/>
                <p:cNvSpPr>
                  <a:spLocks noChangeArrowheads="1"/>
                </p:cNvSpPr>
                <p:nvPr/>
              </p:nvSpPr>
              <p:spPr bwMode="auto">
                <a:xfrm>
                  <a:off x="8045450" y="7096125"/>
                  <a:ext cx="385763" cy="442913"/>
                </a:xfrm>
                <a:custGeom>
                  <a:avLst/>
                  <a:gdLst>
                    <a:gd name="T0" fmla="*/ 0 w 1072"/>
                    <a:gd name="T1" fmla="*/ 0 h 1229"/>
                    <a:gd name="T2" fmla="*/ 203 w 1072"/>
                    <a:gd name="T3" fmla="*/ 0 h 1229"/>
                    <a:gd name="T4" fmla="*/ 862 w 1072"/>
                    <a:gd name="T5" fmla="*/ 846 h 1229"/>
                    <a:gd name="T6" fmla="*/ 862 w 1072"/>
                    <a:gd name="T7" fmla="*/ 0 h 1229"/>
                    <a:gd name="T8" fmla="*/ 1071 w 1072"/>
                    <a:gd name="T9" fmla="*/ 0 h 1229"/>
                    <a:gd name="T10" fmla="*/ 1071 w 1072"/>
                    <a:gd name="T11" fmla="*/ 1228 h 1229"/>
                    <a:gd name="T12" fmla="*/ 891 w 1072"/>
                    <a:gd name="T13" fmla="*/ 1228 h 1229"/>
                    <a:gd name="T14" fmla="*/ 218 w 1072"/>
                    <a:gd name="T15" fmla="*/ 351 h 1229"/>
                    <a:gd name="T16" fmla="*/ 218 w 1072"/>
                    <a:gd name="T17" fmla="*/ 1228 h 1229"/>
                    <a:gd name="T18" fmla="*/ 0 w 1072"/>
                    <a:gd name="T19" fmla="*/ 1228 h 1229"/>
                    <a:gd name="T20" fmla="*/ 0 w 1072"/>
                    <a:gd name="T21" fmla="*/ 0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72" h="1229">
                      <a:moveTo>
                        <a:pt x="0" y="0"/>
                      </a:moveTo>
                      <a:lnTo>
                        <a:pt x="203" y="0"/>
                      </a:lnTo>
                      <a:lnTo>
                        <a:pt x="862" y="846"/>
                      </a:lnTo>
                      <a:lnTo>
                        <a:pt x="862" y="0"/>
                      </a:lnTo>
                      <a:lnTo>
                        <a:pt x="1071" y="0"/>
                      </a:lnTo>
                      <a:lnTo>
                        <a:pt x="1071" y="1228"/>
                      </a:lnTo>
                      <a:lnTo>
                        <a:pt x="891" y="1228"/>
                      </a:lnTo>
                      <a:lnTo>
                        <a:pt x="218" y="351"/>
                      </a:lnTo>
                      <a:lnTo>
                        <a:pt x="218" y="1228"/>
                      </a:lnTo>
                      <a:lnTo>
                        <a:pt x="0" y="1228"/>
                      </a:lnTo>
                      <a:lnTo>
                        <a:pt x="0" y="0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6" name="Freeform 39"/>
                <p:cNvSpPr>
                  <a:spLocks noChangeArrowheads="1"/>
                </p:cNvSpPr>
                <p:nvPr/>
              </p:nvSpPr>
              <p:spPr bwMode="auto">
                <a:xfrm>
                  <a:off x="8526463" y="7096125"/>
                  <a:ext cx="428625" cy="442913"/>
                </a:xfrm>
                <a:custGeom>
                  <a:avLst/>
                  <a:gdLst>
                    <a:gd name="T0" fmla="*/ 486 w 1192"/>
                    <a:gd name="T1" fmla="*/ 741 h 1229"/>
                    <a:gd name="T2" fmla="*/ 0 w 1192"/>
                    <a:gd name="T3" fmla="*/ 0 h 1229"/>
                    <a:gd name="T4" fmla="*/ 254 w 1192"/>
                    <a:gd name="T5" fmla="*/ 0 h 1229"/>
                    <a:gd name="T6" fmla="*/ 591 w 1192"/>
                    <a:gd name="T7" fmla="*/ 539 h 1229"/>
                    <a:gd name="T8" fmla="*/ 943 w 1192"/>
                    <a:gd name="T9" fmla="*/ 0 h 1229"/>
                    <a:gd name="T10" fmla="*/ 1191 w 1192"/>
                    <a:gd name="T11" fmla="*/ 0 h 1229"/>
                    <a:gd name="T12" fmla="*/ 703 w 1192"/>
                    <a:gd name="T13" fmla="*/ 733 h 1229"/>
                    <a:gd name="T14" fmla="*/ 703 w 1192"/>
                    <a:gd name="T15" fmla="*/ 1228 h 1229"/>
                    <a:gd name="T16" fmla="*/ 486 w 1192"/>
                    <a:gd name="T17" fmla="*/ 1228 h 1229"/>
                    <a:gd name="T18" fmla="*/ 486 w 1192"/>
                    <a:gd name="T19" fmla="*/ 741 h 1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192" h="1229">
                      <a:moveTo>
                        <a:pt x="486" y="741"/>
                      </a:moveTo>
                      <a:lnTo>
                        <a:pt x="0" y="0"/>
                      </a:lnTo>
                      <a:lnTo>
                        <a:pt x="254" y="0"/>
                      </a:lnTo>
                      <a:lnTo>
                        <a:pt x="591" y="539"/>
                      </a:lnTo>
                      <a:lnTo>
                        <a:pt x="943" y="0"/>
                      </a:lnTo>
                      <a:lnTo>
                        <a:pt x="1191" y="0"/>
                      </a:lnTo>
                      <a:lnTo>
                        <a:pt x="703" y="733"/>
                      </a:lnTo>
                      <a:lnTo>
                        <a:pt x="703" y="1228"/>
                      </a:lnTo>
                      <a:lnTo>
                        <a:pt x="486" y="1228"/>
                      </a:lnTo>
                      <a:lnTo>
                        <a:pt x="486" y="741"/>
                      </a:ln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39" name="Group 38"/>
            <p:cNvGrpSpPr/>
            <p:nvPr userDrawn="1"/>
          </p:nvGrpSpPr>
          <p:grpSpPr>
            <a:xfrm>
              <a:off x="4713180" y="1080459"/>
              <a:ext cx="1094161" cy="114861"/>
              <a:chOff x="3995796" y="2466336"/>
              <a:chExt cx="1094161" cy="114861"/>
            </a:xfrm>
            <a:solidFill>
              <a:schemeClr val="accent1"/>
            </a:solidFill>
          </p:grpSpPr>
          <p:sp>
            <p:nvSpPr>
              <p:cNvPr id="40" name="Freeform 15"/>
              <p:cNvSpPr>
                <a:spLocks noChangeArrowheads="1"/>
              </p:cNvSpPr>
              <p:nvPr userDrawn="1"/>
            </p:nvSpPr>
            <p:spPr bwMode="auto">
              <a:xfrm>
                <a:off x="3995796" y="2467529"/>
                <a:ext cx="115656" cy="111284"/>
              </a:xfrm>
              <a:custGeom>
                <a:avLst/>
                <a:gdLst>
                  <a:gd name="T0" fmla="*/ 539 w 1282"/>
                  <a:gd name="T1" fmla="*/ 0 h 1236"/>
                  <a:gd name="T2" fmla="*/ 741 w 1282"/>
                  <a:gd name="T3" fmla="*/ 0 h 1236"/>
                  <a:gd name="T4" fmla="*/ 1281 w 1282"/>
                  <a:gd name="T5" fmla="*/ 1235 h 1236"/>
                  <a:gd name="T6" fmla="*/ 1048 w 1282"/>
                  <a:gd name="T7" fmla="*/ 1235 h 1236"/>
                  <a:gd name="T8" fmla="*/ 929 w 1282"/>
                  <a:gd name="T9" fmla="*/ 936 h 1236"/>
                  <a:gd name="T10" fmla="*/ 345 w 1282"/>
                  <a:gd name="T11" fmla="*/ 936 h 1236"/>
                  <a:gd name="T12" fmla="*/ 217 w 1282"/>
                  <a:gd name="T13" fmla="*/ 1235 h 1236"/>
                  <a:gd name="T14" fmla="*/ 0 w 1282"/>
                  <a:gd name="T15" fmla="*/ 1235 h 1236"/>
                  <a:gd name="T16" fmla="*/ 539 w 1282"/>
                  <a:gd name="T17" fmla="*/ 0 h 1236"/>
                  <a:gd name="T18" fmla="*/ 846 w 1282"/>
                  <a:gd name="T19" fmla="*/ 749 h 1236"/>
                  <a:gd name="T20" fmla="*/ 637 w 1282"/>
                  <a:gd name="T21" fmla="*/ 255 h 1236"/>
                  <a:gd name="T22" fmla="*/ 427 w 1282"/>
                  <a:gd name="T23" fmla="*/ 749 h 1236"/>
                  <a:gd name="T24" fmla="*/ 846 w 1282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2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1" y="1235"/>
                    </a:lnTo>
                    <a:lnTo>
                      <a:pt x="1048" y="1235"/>
                    </a:lnTo>
                    <a:lnTo>
                      <a:pt x="929" y="936"/>
                    </a:lnTo>
                    <a:lnTo>
                      <a:pt x="345" y="936"/>
                    </a:lnTo>
                    <a:lnTo>
                      <a:pt x="217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6" y="749"/>
                    </a:moveTo>
                    <a:lnTo>
                      <a:pt x="637" y="255"/>
                    </a:lnTo>
                    <a:lnTo>
                      <a:pt x="427" y="749"/>
                    </a:lnTo>
                    <a:lnTo>
                      <a:pt x="846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" name="Freeform 16"/>
              <p:cNvSpPr>
                <a:spLocks noChangeArrowheads="1"/>
              </p:cNvSpPr>
              <p:nvPr userDrawn="1"/>
            </p:nvSpPr>
            <p:spPr bwMode="auto">
              <a:xfrm>
                <a:off x="4150401" y="2468323"/>
                <a:ext cx="96579" cy="110489"/>
              </a:xfrm>
              <a:custGeom>
                <a:avLst/>
                <a:gdLst>
                  <a:gd name="T0" fmla="*/ 0 w 1072"/>
                  <a:gd name="T1" fmla="*/ 0 h 1228"/>
                  <a:gd name="T2" fmla="*/ 203 w 1072"/>
                  <a:gd name="T3" fmla="*/ 0 h 1228"/>
                  <a:gd name="T4" fmla="*/ 861 w 1072"/>
                  <a:gd name="T5" fmla="*/ 846 h 1228"/>
                  <a:gd name="T6" fmla="*/ 861 w 1072"/>
                  <a:gd name="T7" fmla="*/ 0 h 1228"/>
                  <a:gd name="T8" fmla="*/ 1071 w 1072"/>
                  <a:gd name="T9" fmla="*/ 0 h 1228"/>
                  <a:gd name="T10" fmla="*/ 1071 w 1072"/>
                  <a:gd name="T11" fmla="*/ 1227 h 1228"/>
                  <a:gd name="T12" fmla="*/ 891 w 1072"/>
                  <a:gd name="T13" fmla="*/ 1227 h 1228"/>
                  <a:gd name="T14" fmla="*/ 209 w 1072"/>
                  <a:gd name="T15" fmla="*/ 351 h 1228"/>
                  <a:gd name="T16" fmla="*/ 209 w 1072"/>
                  <a:gd name="T17" fmla="*/ 1227 h 1228"/>
                  <a:gd name="T18" fmla="*/ 0 w 1072"/>
                  <a:gd name="T19" fmla="*/ 1227 h 1228"/>
                  <a:gd name="T20" fmla="*/ 0 w 1072"/>
                  <a:gd name="T21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72" h="1228">
                    <a:moveTo>
                      <a:pt x="0" y="0"/>
                    </a:moveTo>
                    <a:lnTo>
                      <a:pt x="203" y="0"/>
                    </a:lnTo>
                    <a:lnTo>
                      <a:pt x="861" y="846"/>
                    </a:lnTo>
                    <a:lnTo>
                      <a:pt x="861" y="0"/>
                    </a:lnTo>
                    <a:lnTo>
                      <a:pt x="1071" y="0"/>
                    </a:lnTo>
                    <a:lnTo>
                      <a:pt x="1071" y="1227"/>
                    </a:lnTo>
                    <a:lnTo>
                      <a:pt x="891" y="1227"/>
                    </a:lnTo>
                    <a:lnTo>
                      <a:pt x="209" y="351"/>
                    </a:lnTo>
                    <a:lnTo>
                      <a:pt x="209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" name="Freeform 17"/>
              <p:cNvSpPr>
                <a:spLocks noChangeArrowheads="1"/>
              </p:cNvSpPr>
              <p:nvPr userDrawn="1"/>
            </p:nvSpPr>
            <p:spPr bwMode="auto">
              <a:xfrm>
                <a:off x="4290301" y="2467529"/>
                <a:ext cx="115258" cy="111284"/>
              </a:xfrm>
              <a:custGeom>
                <a:avLst/>
                <a:gdLst>
                  <a:gd name="T0" fmla="*/ 539 w 1281"/>
                  <a:gd name="T1" fmla="*/ 0 h 1236"/>
                  <a:gd name="T2" fmla="*/ 741 w 1281"/>
                  <a:gd name="T3" fmla="*/ 0 h 1236"/>
                  <a:gd name="T4" fmla="*/ 1280 w 1281"/>
                  <a:gd name="T5" fmla="*/ 1235 h 1236"/>
                  <a:gd name="T6" fmla="*/ 1055 w 1281"/>
                  <a:gd name="T7" fmla="*/ 1235 h 1236"/>
                  <a:gd name="T8" fmla="*/ 928 w 1281"/>
                  <a:gd name="T9" fmla="*/ 936 h 1236"/>
                  <a:gd name="T10" fmla="*/ 351 w 1281"/>
                  <a:gd name="T11" fmla="*/ 936 h 1236"/>
                  <a:gd name="T12" fmla="*/ 224 w 1281"/>
                  <a:gd name="T13" fmla="*/ 1235 h 1236"/>
                  <a:gd name="T14" fmla="*/ 0 w 1281"/>
                  <a:gd name="T15" fmla="*/ 1235 h 1236"/>
                  <a:gd name="T16" fmla="*/ 539 w 1281"/>
                  <a:gd name="T17" fmla="*/ 0 h 1236"/>
                  <a:gd name="T18" fmla="*/ 845 w 1281"/>
                  <a:gd name="T19" fmla="*/ 749 h 1236"/>
                  <a:gd name="T20" fmla="*/ 635 w 1281"/>
                  <a:gd name="T21" fmla="*/ 255 h 1236"/>
                  <a:gd name="T22" fmla="*/ 426 w 1281"/>
                  <a:gd name="T23" fmla="*/ 749 h 1236"/>
                  <a:gd name="T24" fmla="*/ 845 w 1281"/>
                  <a:gd name="T25" fmla="*/ 749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1" h="1236">
                    <a:moveTo>
                      <a:pt x="539" y="0"/>
                    </a:moveTo>
                    <a:lnTo>
                      <a:pt x="741" y="0"/>
                    </a:lnTo>
                    <a:lnTo>
                      <a:pt x="1280" y="1235"/>
                    </a:lnTo>
                    <a:lnTo>
                      <a:pt x="1055" y="1235"/>
                    </a:lnTo>
                    <a:lnTo>
                      <a:pt x="928" y="936"/>
                    </a:lnTo>
                    <a:lnTo>
                      <a:pt x="351" y="936"/>
                    </a:lnTo>
                    <a:lnTo>
                      <a:pt x="224" y="1235"/>
                    </a:lnTo>
                    <a:lnTo>
                      <a:pt x="0" y="1235"/>
                    </a:lnTo>
                    <a:lnTo>
                      <a:pt x="539" y="0"/>
                    </a:lnTo>
                    <a:close/>
                    <a:moveTo>
                      <a:pt x="845" y="749"/>
                    </a:moveTo>
                    <a:lnTo>
                      <a:pt x="635" y="255"/>
                    </a:lnTo>
                    <a:lnTo>
                      <a:pt x="426" y="749"/>
                    </a:lnTo>
                    <a:lnTo>
                      <a:pt x="845" y="74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" name="Freeform 18"/>
              <p:cNvSpPr>
                <a:spLocks noChangeArrowheads="1"/>
              </p:cNvSpPr>
              <p:nvPr userDrawn="1"/>
            </p:nvSpPr>
            <p:spPr bwMode="auto">
              <a:xfrm>
                <a:off x="4444509" y="2468323"/>
                <a:ext cx="77502" cy="110489"/>
              </a:xfrm>
              <a:custGeom>
                <a:avLst/>
                <a:gdLst>
                  <a:gd name="T0" fmla="*/ 0 w 862"/>
                  <a:gd name="T1" fmla="*/ 0 h 1228"/>
                  <a:gd name="T2" fmla="*/ 218 w 862"/>
                  <a:gd name="T3" fmla="*/ 0 h 1228"/>
                  <a:gd name="T4" fmla="*/ 218 w 862"/>
                  <a:gd name="T5" fmla="*/ 1033 h 1228"/>
                  <a:gd name="T6" fmla="*/ 861 w 862"/>
                  <a:gd name="T7" fmla="*/ 1033 h 1228"/>
                  <a:gd name="T8" fmla="*/ 861 w 862"/>
                  <a:gd name="T9" fmla="*/ 1227 h 1228"/>
                  <a:gd name="T10" fmla="*/ 0 w 862"/>
                  <a:gd name="T11" fmla="*/ 1227 h 1228"/>
                  <a:gd name="T12" fmla="*/ 0 w 862"/>
                  <a:gd name="T13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2" h="1228">
                    <a:moveTo>
                      <a:pt x="0" y="0"/>
                    </a:moveTo>
                    <a:lnTo>
                      <a:pt x="218" y="0"/>
                    </a:lnTo>
                    <a:lnTo>
                      <a:pt x="218" y="1033"/>
                    </a:lnTo>
                    <a:lnTo>
                      <a:pt x="861" y="1033"/>
                    </a:lnTo>
                    <a:lnTo>
                      <a:pt x="861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4" name="Freeform 19"/>
              <p:cNvSpPr>
                <a:spLocks noChangeArrowheads="1"/>
              </p:cNvSpPr>
              <p:nvPr userDrawn="1"/>
            </p:nvSpPr>
            <p:spPr bwMode="auto">
              <a:xfrm>
                <a:off x="4535126" y="2468323"/>
                <a:ext cx="107310" cy="110489"/>
              </a:xfrm>
              <a:custGeom>
                <a:avLst/>
                <a:gdLst>
                  <a:gd name="T0" fmla="*/ 487 w 1190"/>
                  <a:gd name="T1" fmla="*/ 741 h 1228"/>
                  <a:gd name="T2" fmla="*/ 0 w 1190"/>
                  <a:gd name="T3" fmla="*/ 0 h 1228"/>
                  <a:gd name="T4" fmla="*/ 254 w 1190"/>
                  <a:gd name="T5" fmla="*/ 0 h 1228"/>
                  <a:gd name="T6" fmla="*/ 598 w 1190"/>
                  <a:gd name="T7" fmla="*/ 546 h 1228"/>
                  <a:gd name="T8" fmla="*/ 942 w 1190"/>
                  <a:gd name="T9" fmla="*/ 0 h 1228"/>
                  <a:gd name="T10" fmla="*/ 1189 w 1190"/>
                  <a:gd name="T11" fmla="*/ 0 h 1228"/>
                  <a:gd name="T12" fmla="*/ 702 w 1190"/>
                  <a:gd name="T13" fmla="*/ 741 h 1228"/>
                  <a:gd name="T14" fmla="*/ 702 w 1190"/>
                  <a:gd name="T15" fmla="*/ 1227 h 1228"/>
                  <a:gd name="T16" fmla="*/ 487 w 1190"/>
                  <a:gd name="T17" fmla="*/ 1227 h 1228"/>
                  <a:gd name="T18" fmla="*/ 487 w 1190"/>
                  <a:gd name="T19" fmla="*/ 741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0" h="1228">
                    <a:moveTo>
                      <a:pt x="487" y="741"/>
                    </a:moveTo>
                    <a:lnTo>
                      <a:pt x="0" y="0"/>
                    </a:lnTo>
                    <a:lnTo>
                      <a:pt x="254" y="0"/>
                    </a:lnTo>
                    <a:lnTo>
                      <a:pt x="598" y="546"/>
                    </a:lnTo>
                    <a:lnTo>
                      <a:pt x="942" y="0"/>
                    </a:lnTo>
                    <a:lnTo>
                      <a:pt x="1189" y="0"/>
                    </a:lnTo>
                    <a:lnTo>
                      <a:pt x="702" y="741"/>
                    </a:lnTo>
                    <a:lnTo>
                      <a:pt x="702" y="1227"/>
                    </a:lnTo>
                    <a:lnTo>
                      <a:pt x="487" y="1227"/>
                    </a:lnTo>
                    <a:lnTo>
                      <a:pt x="487" y="74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5" name="Freeform 20"/>
              <p:cNvSpPr>
                <a:spLocks noChangeArrowheads="1"/>
              </p:cNvSpPr>
              <p:nvPr userDrawn="1"/>
            </p:nvSpPr>
            <p:spPr bwMode="auto">
              <a:xfrm>
                <a:off x="4671449" y="2468323"/>
                <a:ext cx="89822" cy="110489"/>
              </a:xfrm>
              <a:custGeom>
                <a:avLst/>
                <a:gdLst>
                  <a:gd name="T0" fmla="*/ 390 w 998"/>
                  <a:gd name="T1" fmla="*/ 202 h 1228"/>
                  <a:gd name="T2" fmla="*/ 0 w 998"/>
                  <a:gd name="T3" fmla="*/ 202 h 1228"/>
                  <a:gd name="T4" fmla="*/ 0 w 998"/>
                  <a:gd name="T5" fmla="*/ 0 h 1228"/>
                  <a:gd name="T6" fmla="*/ 997 w 998"/>
                  <a:gd name="T7" fmla="*/ 0 h 1228"/>
                  <a:gd name="T8" fmla="*/ 997 w 998"/>
                  <a:gd name="T9" fmla="*/ 202 h 1228"/>
                  <a:gd name="T10" fmla="*/ 607 w 998"/>
                  <a:gd name="T11" fmla="*/ 202 h 1228"/>
                  <a:gd name="T12" fmla="*/ 607 w 998"/>
                  <a:gd name="T13" fmla="*/ 1227 h 1228"/>
                  <a:gd name="T14" fmla="*/ 390 w 998"/>
                  <a:gd name="T15" fmla="*/ 1227 h 1228"/>
                  <a:gd name="T16" fmla="*/ 390 w 998"/>
                  <a:gd name="T17" fmla="*/ 202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8" h="1228">
                    <a:moveTo>
                      <a:pt x="390" y="202"/>
                    </a:moveTo>
                    <a:lnTo>
                      <a:pt x="0" y="202"/>
                    </a:lnTo>
                    <a:lnTo>
                      <a:pt x="0" y="0"/>
                    </a:lnTo>
                    <a:lnTo>
                      <a:pt x="997" y="0"/>
                    </a:lnTo>
                    <a:lnTo>
                      <a:pt x="997" y="202"/>
                    </a:lnTo>
                    <a:lnTo>
                      <a:pt x="607" y="202"/>
                    </a:lnTo>
                    <a:lnTo>
                      <a:pt x="607" y="1227"/>
                    </a:lnTo>
                    <a:lnTo>
                      <a:pt x="390" y="1227"/>
                    </a:lnTo>
                    <a:lnTo>
                      <a:pt x="390" y="202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6" name="Freeform 21"/>
              <p:cNvSpPr>
                <a:spLocks noChangeArrowheads="1"/>
              </p:cNvSpPr>
              <p:nvPr userDrawn="1"/>
            </p:nvSpPr>
            <p:spPr bwMode="auto">
              <a:xfrm>
                <a:off x="4801811" y="2468323"/>
                <a:ext cx="19475" cy="110489"/>
              </a:xfrm>
              <a:custGeom>
                <a:avLst/>
                <a:gdLst>
                  <a:gd name="T0" fmla="*/ 0 w 218"/>
                  <a:gd name="T1" fmla="*/ 0 h 1228"/>
                  <a:gd name="T2" fmla="*/ 217 w 218"/>
                  <a:gd name="T3" fmla="*/ 0 h 1228"/>
                  <a:gd name="T4" fmla="*/ 217 w 218"/>
                  <a:gd name="T5" fmla="*/ 1227 h 1228"/>
                  <a:gd name="T6" fmla="*/ 0 w 218"/>
                  <a:gd name="T7" fmla="*/ 1227 h 1228"/>
                  <a:gd name="T8" fmla="*/ 0 w 218"/>
                  <a:gd name="T9" fmla="*/ 0 h 1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8" h="1228">
                    <a:moveTo>
                      <a:pt x="0" y="0"/>
                    </a:moveTo>
                    <a:lnTo>
                      <a:pt x="217" y="0"/>
                    </a:lnTo>
                    <a:lnTo>
                      <a:pt x="217" y="1227"/>
                    </a:lnTo>
                    <a:lnTo>
                      <a:pt x="0" y="1227"/>
                    </a:lnTo>
                    <a:lnTo>
                      <a:pt x="0" y="0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7" name="Freeform 22"/>
              <p:cNvSpPr>
                <a:spLocks noChangeArrowheads="1"/>
              </p:cNvSpPr>
              <p:nvPr userDrawn="1"/>
            </p:nvSpPr>
            <p:spPr bwMode="auto">
              <a:xfrm>
                <a:off x="4866594" y="2466336"/>
                <a:ext cx="101348" cy="114861"/>
              </a:xfrm>
              <a:custGeom>
                <a:avLst/>
                <a:gdLst>
                  <a:gd name="T0" fmla="*/ 0 w 1124"/>
                  <a:gd name="T1" fmla="*/ 636 h 1274"/>
                  <a:gd name="T2" fmla="*/ 7 w 1124"/>
                  <a:gd name="T3" fmla="*/ 569 h 1274"/>
                  <a:gd name="T4" fmla="*/ 29 w 1124"/>
                  <a:gd name="T5" fmla="*/ 449 h 1274"/>
                  <a:gd name="T6" fmla="*/ 74 w 1124"/>
                  <a:gd name="T7" fmla="*/ 337 h 1274"/>
                  <a:gd name="T8" fmla="*/ 141 w 1124"/>
                  <a:gd name="T9" fmla="*/ 232 h 1274"/>
                  <a:gd name="T10" fmla="*/ 225 w 1124"/>
                  <a:gd name="T11" fmla="*/ 150 h 1274"/>
                  <a:gd name="T12" fmla="*/ 321 w 1124"/>
                  <a:gd name="T13" fmla="*/ 82 h 1274"/>
                  <a:gd name="T14" fmla="*/ 441 w 1124"/>
                  <a:gd name="T15" fmla="*/ 30 h 1274"/>
                  <a:gd name="T16" fmla="*/ 568 w 1124"/>
                  <a:gd name="T17" fmla="*/ 7 h 1274"/>
                  <a:gd name="T18" fmla="*/ 636 w 1124"/>
                  <a:gd name="T19" fmla="*/ 0 h 1274"/>
                  <a:gd name="T20" fmla="*/ 786 w 1124"/>
                  <a:gd name="T21" fmla="*/ 15 h 1274"/>
                  <a:gd name="T22" fmla="*/ 913 w 1124"/>
                  <a:gd name="T23" fmla="*/ 52 h 1274"/>
                  <a:gd name="T24" fmla="*/ 1025 w 1124"/>
                  <a:gd name="T25" fmla="*/ 120 h 1274"/>
                  <a:gd name="T26" fmla="*/ 1115 w 1124"/>
                  <a:gd name="T27" fmla="*/ 194 h 1274"/>
                  <a:gd name="T28" fmla="*/ 973 w 1124"/>
                  <a:gd name="T29" fmla="*/ 352 h 1274"/>
                  <a:gd name="T30" fmla="*/ 823 w 1124"/>
                  <a:gd name="T31" fmla="*/ 239 h 1274"/>
                  <a:gd name="T32" fmla="*/ 733 w 1124"/>
                  <a:gd name="T33" fmla="*/ 209 h 1274"/>
                  <a:gd name="T34" fmla="*/ 636 w 1124"/>
                  <a:gd name="T35" fmla="*/ 202 h 1274"/>
                  <a:gd name="T36" fmla="*/ 591 w 1124"/>
                  <a:gd name="T37" fmla="*/ 202 h 1274"/>
                  <a:gd name="T38" fmla="*/ 472 w 1124"/>
                  <a:gd name="T39" fmla="*/ 232 h 1274"/>
                  <a:gd name="T40" fmla="*/ 344 w 1124"/>
                  <a:gd name="T41" fmla="*/ 329 h 1274"/>
                  <a:gd name="T42" fmla="*/ 262 w 1124"/>
                  <a:gd name="T43" fmla="*/ 464 h 1274"/>
                  <a:gd name="T44" fmla="*/ 231 w 1124"/>
                  <a:gd name="T45" fmla="*/ 636 h 1274"/>
                  <a:gd name="T46" fmla="*/ 231 w 1124"/>
                  <a:gd name="T47" fmla="*/ 636 h 1274"/>
                  <a:gd name="T48" fmla="*/ 262 w 1124"/>
                  <a:gd name="T49" fmla="*/ 809 h 1274"/>
                  <a:gd name="T50" fmla="*/ 344 w 1124"/>
                  <a:gd name="T51" fmla="*/ 944 h 1274"/>
                  <a:gd name="T52" fmla="*/ 472 w 1124"/>
                  <a:gd name="T53" fmla="*/ 1041 h 1274"/>
                  <a:gd name="T54" fmla="*/ 591 w 1124"/>
                  <a:gd name="T55" fmla="*/ 1071 h 1274"/>
                  <a:gd name="T56" fmla="*/ 636 w 1124"/>
                  <a:gd name="T57" fmla="*/ 1071 h 1274"/>
                  <a:gd name="T58" fmla="*/ 733 w 1124"/>
                  <a:gd name="T59" fmla="*/ 1063 h 1274"/>
                  <a:gd name="T60" fmla="*/ 823 w 1124"/>
                  <a:gd name="T61" fmla="*/ 1034 h 1274"/>
                  <a:gd name="T62" fmla="*/ 905 w 1124"/>
                  <a:gd name="T63" fmla="*/ 981 h 1274"/>
                  <a:gd name="T64" fmla="*/ 1123 w 1124"/>
                  <a:gd name="T65" fmla="*/ 1056 h 1274"/>
                  <a:gd name="T66" fmla="*/ 1078 w 1124"/>
                  <a:gd name="T67" fmla="*/ 1101 h 1274"/>
                  <a:gd name="T68" fmla="*/ 973 w 1124"/>
                  <a:gd name="T69" fmla="*/ 1183 h 1274"/>
                  <a:gd name="T70" fmla="*/ 854 w 1124"/>
                  <a:gd name="T71" fmla="*/ 1236 h 1274"/>
                  <a:gd name="T72" fmla="*/ 711 w 1124"/>
                  <a:gd name="T73" fmla="*/ 1265 h 1274"/>
                  <a:gd name="T74" fmla="*/ 629 w 1124"/>
                  <a:gd name="T75" fmla="*/ 1273 h 1274"/>
                  <a:gd name="T76" fmla="*/ 494 w 1124"/>
                  <a:gd name="T77" fmla="*/ 1258 h 1274"/>
                  <a:gd name="T78" fmla="*/ 374 w 1124"/>
                  <a:gd name="T79" fmla="*/ 1220 h 1274"/>
                  <a:gd name="T80" fmla="*/ 269 w 1124"/>
                  <a:gd name="T81" fmla="*/ 1168 h 1274"/>
                  <a:gd name="T82" fmla="*/ 180 w 1124"/>
                  <a:gd name="T83" fmla="*/ 1086 h 1274"/>
                  <a:gd name="T84" fmla="*/ 104 w 1124"/>
                  <a:gd name="T85" fmla="*/ 996 h 1274"/>
                  <a:gd name="T86" fmla="*/ 52 w 1124"/>
                  <a:gd name="T87" fmla="*/ 891 h 1274"/>
                  <a:gd name="T88" fmla="*/ 14 w 1124"/>
                  <a:gd name="T89" fmla="*/ 771 h 1274"/>
                  <a:gd name="T90" fmla="*/ 0 w 1124"/>
                  <a:gd name="T91" fmla="*/ 644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24" h="1274">
                    <a:moveTo>
                      <a:pt x="0" y="644"/>
                    </a:moveTo>
                    <a:lnTo>
                      <a:pt x="0" y="636"/>
                    </a:lnTo>
                    <a:lnTo>
                      <a:pt x="0" y="636"/>
                    </a:lnTo>
                    <a:lnTo>
                      <a:pt x="7" y="569"/>
                    </a:lnTo>
                    <a:lnTo>
                      <a:pt x="14" y="509"/>
                    </a:lnTo>
                    <a:lnTo>
                      <a:pt x="29" y="449"/>
                    </a:lnTo>
                    <a:lnTo>
                      <a:pt x="52" y="389"/>
                    </a:lnTo>
                    <a:lnTo>
                      <a:pt x="74" y="337"/>
                    </a:lnTo>
                    <a:lnTo>
                      <a:pt x="104" y="284"/>
                    </a:lnTo>
                    <a:lnTo>
                      <a:pt x="141" y="232"/>
                    </a:lnTo>
                    <a:lnTo>
                      <a:pt x="180" y="187"/>
                    </a:lnTo>
                    <a:lnTo>
                      <a:pt x="225" y="150"/>
                    </a:lnTo>
                    <a:lnTo>
                      <a:pt x="269" y="112"/>
                    </a:lnTo>
                    <a:lnTo>
                      <a:pt x="321" y="82"/>
                    </a:lnTo>
                    <a:lnTo>
                      <a:pt x="382" y="52"/>
                    </a:lnTo>
                    <a:lnTo>
                      <a:pt x="441" y="30"/>
                    </a:lnTo>
                    <a:lnTo>
                      <a:pt x="501" y="15"/>
                    </a:lnTo>
                    <a:lnTo>
                      <a:pt x="568" y="7"/>
                    </a:lnTo>
                    <a:lnTo>
                      <a:pt x="636" y="0"/>
                    </a:lnTo>
                    <a:lnTo>
                      <a:pt x="636" y="0"/>
                    </a:lnTo>
                    <a:lnTo>
                      <a:pt x="719" y="7"/>
                    </a:lnTo>
                    <a:lnTo>
                      <a:pt x="786" y="15"/>
                    </a:lnTo>
                    <a:lnTo>
                      <a:pt x="854" y="30"/>
                    </a:lnTo>
                    <a:lnTo>
                      <a:pt x="913" y="52"/>
                    </a:lnTo>
                    <a:lnTo>
                      <a:pt x="973" y="82"/>
                    </a:lnTo>
                    <a:lnTo>
                      <a:pt x="1025" y="120"/>
                    </a:lnTo>
                    <a:lnTo>
                      <a:pt x="1070" y="150"/>
                    </a:lnTo>
                    <a:lnTo>
                      <a:pt x="1115" y="194"/>
                    </a:lnTo>
                    <a:lnTo>
                      <a:pt x="973" y="352"/>
                    </a:lnTo>
                    <a:lnTo>
                      <a:pt x="973" y="352"/>
                    </a:lnTo>
                    <a:lnTo>
                      <a:pt x="899" y="292"/>
                    </a:lnTo>
                    <a:lnTo>
                      <a:pt x="823" y="239"/>
                    </a:lnTo>
                    <a:lnTo>
                      <a:pt x="778" y="225"/>
                    </a:lnTo>
                    <a:lnTo>
                      <a:pt x="733" y="209"/>
                    </a:lnTo>
                    <a:lnTo>
                      <a:pt x="681" y="202"/>
                    </a:lnTo>
                    <a:lnTo>
                      <a:pt x="636" y="202"/>
                    </a:lnTo>
                    <a:lnTo>
                      <a:pt x="636" y="202"/>
                    </a:lnTo>
                    <a:lnTo>
                      <a:pt x="591" y="202"/>
                    </a:lnTo>
                    <a:lnTo>
                      <a:pt x="546" y="209"/>
                    </a:lnTo>
                    <a:lnTo>
                      <a:pt x="472" y="232"/>
                    </a:lnTo>
                    <a:lnTo>
                      <a:pt x="404" y="277"/>
                    </a:lnTo>
                    <a:lnTo>
                      <a:pt x="344" y="329"/>
                    </a:lnTo>
                    <a:lnTo>
                      <a:pt x="292" y="389"/>
                    </a:lnTo>
                    <a:lnTo>
                      <a:pt x="262" y="464"/>
                    </a:lnTo>
                    <a:lnTo>
                      <a:pt x="239" y="54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1" y="636"/>
                    </a:lnTo>
                    <a:lnTo>
                      <a:pt x="239" y="726"/>
                    </a:lnTo>
                    <a:lnTo>
                      <a:pt x="262" y="809"/>
                    </a:lnTo>
                    <a:lnTo>
                      <a:pt x="292" y="883"/>
                    </a:lnTo>
                    <a:lnTo>
                      <a:pt x="344" y="944"/>
                    </a:lnTo>
                    <a:lnTo>
                      <a:pt x="404" y="996"/>
                    </a:lnTo>
                    <a:lnTo>
                      <a:pt x="472" y="1041"/>
                    </a:lnTo>
                    <a:lnTo>
                      <a:pt x="546" y="1063"/>
                    </a:lnTo>
                    <a:lnTo>
                      <a:pt x="591" y="1071"/>
                    </a:lnTo>
                    <a:lnTo>
                      <a:pt x="636" y="1071"/>
                    </a:lnTo>
                    <a:lnTo>
                      <a:pt x="636" y="1071"/>
                    </a:lnTo>
                    <a:lnTo>
                      <a:pt x="688" y="1071"/>
                    </a:lnTo>
                    <a:lnTo>
                      <a:pt x="733" y="1063"/>
                    </a:lnTo>
                    <a:lnTo>
                      <a:pt x="786" y="1048"/>
                    </a:lnTo>
                    <a:lnTo>
                      <a:pt x="823" y="1034"/>
                    </a:lnTo>
                    <a:lnTo>
                      <a:pt x="868" y="1011"/>
                    </a:lnTo>
                    <a:lnTo>
                      <a:pt x="905" y="981"/>
                    </a:lnTo>
                    <a:lnTo>
                      <a:pt x="988" y="913"/>
                    </a:lnTo>
                    <a:lnTo>
                      <a:pt x="1123" y="1056"/>
                    </a:lnTo>
                    <a:lnTo>
                      <a:pt x="1123" y="1056"/>
                    </a:lnTo>
                    <a:lnTo>
                      <a:pt x="1078" y="1101"/>
                    </a:lnTo>
                    <a:lnTo>
                      <a:pt x="1025" y="1146"/>
                    </a:lnTo>
                    <a:lnTo>
                      <a:pt x="973" y="1183"/>
                    </a:lnTo>
                    <a:lnTo>
                      <a:pt x="913" y="1213"/>
                    </a:lnTo>
                    <a:lnTo>
                      <a:pt x="854" y="1236"/>
                    </a:lnTo>
                    <a:lnTo>
                      <a:pt x="786" y="1258"/>
                    </a:lnTo>
                    <a:lnTo>
                      <a:pt x="711" y="1265"/>
                    </a:lnTo>
                    <a:lnTo>
                      <a:pt x="629" y="1273"/>
                    </a:lnTo>
                    <a:lnTo>
                      <a:pt x="629" y="1273"/>
                    </a:lnTo>
                    <a:lnTo>
                      <a:pt x="562" y="1265"/>
                    </a:lnTo>
                    <a:lnTo>
                      <a:pt x="494" y="1258"/>
                    </a:lnTo>
                    <a:lnTo>
                      <a:pt x="434" y="1243"/>
                    </a:lnTo>
                    <a:lnTo>
                      <a:pt x="374" y="1220"/>
                    </a:lnTo>
                    <a:lnTo>
                      <a:pt x="321" y="1198"/>
                    </a:lnTo>
                    <a:lnTo>
                      <a:pt x="269" y="1168"/>
                    </a:lnTo>
                    <a:lnTo>
                      <a:pt x="225" y="1131"/>
                    </a:lnTo>
                    <a:lnTo>
                      <a:pt x="180" y="1086"/>
                    </a:lnTo>
                    <a:lnTo>
                      <a:pt x="141" y="1041"/>
                    </a:lnTo>
                    <a:lnTo>
                      <a:pt x="104" y="996"/>
                    </a:lnTo>
                    <a:lnTo>
                      <a:pt x="74" y="944"/>
                    </a:lnTo>
                    <a:lnTo>
                      <a:pt x="52" y="891"/>
                    </a:lnTo>
                    <a:lnTo>
                      <a:pt x="29" y="831"/>
                    </a:lnTo>
                    <a:lnTo>
                      <a:pt x="14" y="771"/>
                    </a:lnTo>
                    <a:lnTo>
                      <a:pt x="7" y="704"/>
                    </a:lnTo>
                    <a:lnTo>
                      <a:pt x="0" y="644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8" name="Freeform 23"/>
              <p:cNvSpPr>
                <a:spLocks noChangeArrowheads="1"/>
              </p:cNvSpPr>
              <p:nvPr userDrawn="1"/>
            </p:nvSpPr>
            <p:spPr bwMode="auto">
              <a:xfrm>
                <a:off x="5004109" y="2466734"/>
                <a:ext cx="85848" cy="113669"/>
              </a:xfrm>
              <a:custGeom>
                <a:avLst/>
                <a:gdLst>
                  <a:gd name="T0" fmla="*/ 127 w 951"/>
                  <a:gd name="T1" fmla="*/ 914 h 1259"/>
                  <a:gd name="T2" fmla="*/ 216 w 951"/>
                  <a:gd name="T3" fmla="*/ 982 h 1259"/>
                  <a:gd name="T4" fmla="*/ 306 w 951"/>
                  <a:gd name="T5" fmla="*/ 1027 h 1259"/>
                  <a:gd name="T6" fmla="*/ 404 w 951"/>
                  <a:gd name="T7" fmla="*/ 1056 h 1259"/>
                  <a:gd name="T8" fmla="*/ 516 w 951"/>
                  <a:gd name="T9" fmla="*/ 1072 h 1259"/>
                  <a:gd name="T10" fmla="*/ 561 w 951"/>
                  <a:gd name="T11" fmla="*/ 1072 h 1259"/>
                  <a:gd name="T12" fmla="*/ 643 w 951"/>
                  <a:gd name="T13" fmla="*/ 1049 h 1259"/>
                  <a:gd name="T14" fmla="*/ 696 w 951"/>
                  <a:gd name="T15" fmla="*/ 1004 h 1259"/>
                  <a:gd name="T16" fmla="*/ 725 w 951"/>
                  <a:gd name="T17" fmla="*/ 951 h 1259"/>
                  <a:gd name="T18" fmla="*/ 733 w 951"/>
                  <a:gd name="T19" fmla="*/ 914 h 1259"/>
                  <a:gd name="T20" fmla="*/ 725 w 951"/>
                  <a:gd name="T21" fmla="*/ 884 h 1259"/>
                  <a:gd name="T22" fmla="*/ 703 w 951"/>
                  <a:gd name="T23" fmla="*/ 832 h 1259"/>
                  <a:gd name="T24" fmla="*/ 643 w 951"/>
                  <a:gd name="T25" fmla="*/ 787 h 1259"/>
                  <a:gd name="T26" fmla="*/ 456 w 951"/>
                  <a:gd name="T27" fmla="*/ 727 h 1259"/>
                  <a:gd name="T28" fmla="*/ 359 w 951"/>
                  <a:gd name="T29" fmla="*/ 697 h 1259"/>
                  <a:gd name="T30" fmla="*/ 209 w 951"/>
                  <a:gd name="T31" fmla="*/ 645 h 1259"/>
                  <a:gd name="T32" fmla="*/ 104 w 951"/>
                  <a:gd name="T33" fmla="*/ 555 h 1259"/>
                  <a:gd name="T34" fmla="*/ 51 w 951"/>
                  <a:gd name="T35" fmla="*/ 435 h 1259"/>
                  <a:gd name="T36" fmla="*/ 45 w 951"/>
                  <a:gd name="T37" fmla="*/ 353 h 1259"/>
                  <a:gd name="T38" fmla="*/ 51 w 951"/>
                  <a:gd name="T39" fmla="*/ 277 h 1259"/>
                  <a:gd name="T40" fmla="*/ 112 w 951"/>
                  <a:gd name="T41" fmla="*/ 150 h 1259"/>
                  <a:gd name="T42" fmla="*/ 224 w 951"/>
                  <a:gd name="T43" fmla="*/ 53 h 1259"/>
                  <a:gd name="T44" fmla="*/ 382 w 951"/>
                  <a:gd name="T45" fmla="*/ 8 h 1259"/>
                  <a:gd name="T46" fmla="*/ 464 w 951"/>
                  <a:gd name="T47" fmla="*/ 0 h 1259"/>
                  <a:gd name="T48" fmla="*/ 591 w 951"/>
                  <a:gd name="T49" fmla="*/ 8 h 1259"/>
                  <a:gd name="T50" fmla="*/ 711 w 951"/>
                  <a:gd name="T51" fmla="*/ 38 h 1259"/>
                  <a:gd name="T52" fmla="*/ 815 w 951"/>
                  <a:gd name="T53" fmla="*/ 90 h 1259"/>
                  <a:gd name="T54" fmla="*/ 913 w 951"/>
                  <a:gd name="T55" fmla="*/ 150 h 1259"/>
                  <a:gd name="T56" fmla="*/ 793 w 951"/>
                  <a:gd name="T57" fmla="*/ 315 h 1259"/>
                  <a:gd name="T58" fmla="*/ 629 w 951"/>
                  <a:gd name="T59" fmla="*/ 225 h 1259"/>
                  <a:gd name="T60" fmla="*/ 464 w 951"/>
                  <a:gd name="T61" fmla="*/ 187 h 1259"/>
                  <a:gd name="T62" fmla="*/ 419 w 951"/>
                  <a:gd name="T63" fmla="*/ 195 h 1259"/>
                  <a:gd name="T64" fmla="*/ 343 w 951"/>
                  <a:gd name="T65" fmla="*/ 218 h 1259"/>
                  <a:gd name="T66" fmla="*/ 292 w 951"/>
                  <a:gd name="T67" fmla="*/ 255 h 1259"/>
                  <a:gd name="T68" fmla="*/ 269 w 951"/>
                  <a:gd name="T69" fmla="*/ 308 h 1259"/>
                  <a:gd name="T70" fmla="*/ 261 w 951"/>
                  <a:gd name="T71" fmla="*/ 337 h 1259"/>
                  <a:gd name="T72" fmla="*/ 261 w 951"/>
                  <a:gd name="T73" fmla="*/ 375 h 1259"/>
                  <a:gd name="T74" fmla="*/ 292 w 951"/>
                  <a:gd name="T75" fmla="*/ 427 h 1259"/>
                  <a:gd name="T76" fmla="*/ 359 w 951"/>
                  <a:gd name="T77" fmla="*/ 472 h 1259"/>
                  <a:gd name="T78" fmla="*/ 553 w 951"/>
                  <a:gd name="T79" fmla="*/ 532 h 1259"/>
                  <a:gd name="T80" fmla="*/ 643 w 951"/>
                  <a:gd name="T81" fmla="*/ 555 h 1259"/>
                  <a:gd name="T82" fmla="*/ 793 w 951"/>
                  <a:gd name="T83" fmla="*/ 622 h 1259"/>
                  <a:gd name="T84" fmla="*/ 890 w 951"/>
                  <a:gd name="T85" fmla="*/ 704 h 1259"/>
                  <a:gd name="T86" fmla="*/ 943 w 951"/>
                  <a:gd name="T87" fmla="*/ 817 h 1259"/>
                  <a:gd name="T88" fmla="*/ 950 w 951"/>
                  <a:gd name="T89" fmla="*/ 892 h 1259"/>
                  <a:gd name="T90" fmla="*/ 943 w 951"/>
                  <a:gd name="T91" fmla="*/ 974 h 1259"/>
                  <a:gd name="T92" fmla="*/ 876 w 951"/>
                  <a:gd name="T93" fmla="*/ 1109 h 1259"/>
                  <a:gd name="T94" fmla="*/ 763 w 951"/>
                  <a:gd name="T95" fmla="*/ 1206 h 1259"/>
                  <a:gd name="T96" fmla="*/ 606 w 951"/>
                  <a:gd name="T97" fmla="*/ 1258 h 1259"/>
                  <a:gd name="T98" fmla="*/ 509 w 951"/>
                  <a:gd name="T99" fmla="*/ 1258 h 1259"/>
                  <a:gd name="T100" fmla="*/ 374 w 951"/>
                  <a:gd name="T101" fmla="*/ 1251 h 1259"/>
                  <a:gd name="T102" fmla="*/ 239 w 951"/>
                  <a:gd name="T103" fmla="*/ 1213 h 1259"/>
                  <a:gd name="T104" fmla="*/ 112 w 951"/>
                  <a:gd name="T105" fmla="*/ 1154 h 1259"/>
                  <a:gd name="T106" fmla="*/ 0 w 951"/>
                  <a:gd name="T107" fmla="*/ 1064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51" h="1259">
                    <a:moveTo>
                      <a:pt x="0" y="1064"/>
                    </a:moveTo>
                    <a:lnTo>
                      <a:pt x="127" y="914"/>
                    </a:lnTo>
                    <a:lnTo>
                      <a:pt x="127" y="914"/>
                    </a:lnTo>
                    <a:lnTo>
                      <a:pt x="216" y="982"/>
                    </a:lnTo>
                    <a:lnTo>
                      <a:pt x="261" y="1004"/>
                    </a:lnTo>
                    <a:lnTo>
                      <a:pt x="306" y="1027"/>
                    </a:lnTo>
                    <a:lnTo>
                      <a:pt x="359" y="1049"/>
                    </a:lnTo>
                    <a:lnTo>
                      <a:pt x="404" y="1056"/>
                    </a:lnTo>
                    <a:lnTo>
                      <a:pt x="456" y="1072"/>
                    </a:lnTo>
                    <a:lnTo>
                      <a:pt x="516" y="1072"/>
                    </a:lnTo>
                    <a:lnTo>
                      <a:pt x="516" y="1072"/>
                    </a:lnTo>
                    <a:lnTo>
                      <a:pt x="561" y="1072"/>
                    </a:lnTo>
                    <a:lnTo>
                      <a:pt x="606" y="1056"/>
                    </a:lnTo>
                    <a:lnTo>
                      <a:pt x="643" y="1049"/>
                    </a:lnTo>
                    <a:lnTo>
                      <a:pt x="674" y="1027"/>
                    </a:lnTo>
                    <a:lnTo>
                      <a:pt x="696" y="1004"/>
                    </a:lnTo>
                    <a:lnTo>
                      <a:pt x="719" y="982"/>
                    </a:lnTo>
                    <a:lnTo>
                      <a:pt x="725" y="951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33" y="914"/>
                    </a:lnTo>
                    <a:lnTo>
                      <a:pt x="725" y="884"/>
                    </a:lnTo>
                    <a:lnTo>
                      <a:pt x="719" y="854"/>
                    </a:lnTo>
                    <a:lnTo>
                      <a:pt x="703" y="832"/>
                    </a:lnTo>
                    <a:lnTo>
                      <a:pt x="680" y="809"/>
                    </a:lnTo>
                    <a:lnTo>
                      <a:pt x="643" y="787"/>
                    </a:lnTo>
                    <a:lnTo>
                      <a:pt x="591" y="764"/>
                    </a:lnTo>
                    <a:lnTo>
                      <a:pt x="456" y="727"/>
                    </a:lnTo>
                    <a:lnTo>
                      <a:pt x="456" y="727"/>
                    </a:lnTo>
                    <a:lnTo>
                      <a:pt x="359" y="697"/>
                    </a:lnTo>
                    <a:lnTo>
                      <a:pt x="284" y="674"/>
                    </a:lnTo>
                    <a:lnTo>
                      <a:pt x="209" y="645"/>
                    </a:lnTo>
                    <a:lnTo>
                      <a:pt x="149" y="600"/>
                    </a:lnTo>
                    <a:lnTo>
                      <a:pt x="104" y="555"/>
                    </a:lnTo>
                    <a:lnTo>
                      <a:pt x="74" y="502"/>
                    </a:lnTo>
                    <a:lnTo>
                      <a:pt x="51" y="435"/>
                    </a:lnTo>
                    <a:lnTo>
                      <a:pt x="45" y="360"/>
                    </a:lnTo>
                    <a:lnTo>
                      <a:pt x="45" y="353"/>
                    </a:lnTo>
                    <a:lnTo>
                      <a:pt x="45" y="353"/>
                    </a:lnTo>
                    <a:lnTo>
                      <a:pt x="51" y="277"/>
                    </a:lnTo>
                    <a:lnTo>
                      <a:pt x="74" y="210"/>
                    </a:lnTo>
                    <a:lnTo>
                      <a:pt x="112" y="150"/>
                    </a:lnTo>
                    <a:lnTo>
                      <a:pt x="164" y="98"/>
                    </a:lnTo>
                    <a:lnTo>
                      <a:pt x="224" y="53"/>
                    </a:lnTo>
                    <a:lnTo>
                      <a:pt x="298" y="23"/>
                    </a:lnTo>
                    <a:lnTo>
                      <a:pt x="382" y="8"/>
                    </a:lnTo>
                    <a:lnTo>
                      <a:pt x="464" y="0"/>
                    </a:lnTo>
                    <a:lnTo>
                      <a:pt x="464" y="0"/>
                    </a:lnTo>
                    <a:lnTo>
                      <a:pt x="531" y="0"/>
                    </a:lnTo>
                    <a:lnTo>
                      <a:pt x="591" y="8"/>
                    </a:lnTo>
                    <a:lnTo>
                      <a:pt x="651" y="23"/>
                    </a:lnTo>
                    <a:lnTo>
                      <a:pt x="711" y="38"/>
                    </a:lnTo>
                    <a:lnTo>
                      <a:pt x="763" y="60"/>
                    </a:lnTo>
                    <a:lnTo>
                      <a:pt x="815" y="90"/>
                    </a:lnTo>
                    <a:lnTo>
                      <a:pt x="860" y="120"/>
                    </a:lnTo>
                    <a:lnTo>
                      <a:pt x="913" y="150"/>
                    </a:lnTo>
                    <a:lnTo>
                      <a:pt x="793" y="315"/>
                    </a:lnTo>
                    <a:lnTo>
                      <a:pt x="793" y="315"/>
                    </a:lnTo>
                    <a:lnTo>
                      <a:pt x="711" y="263"/>
                    </a:lnTo>
                    <a:lnTo>
                      <a:pt x="629" y="225"/>
                    </a:lnTo>
                    <a:lnTo>
                      <a:pt x="546" y="195"/>
                    </a:lnTo>
                    <a:lnTo>
                      <a:pt x="464" y="187"/>
                    </a:lnTo>
                    <a:lnTo>
                      <a:pt x="464" y="187"/>
                    </a:lnTo>
                    <a:lnTo>
                      <a:pt x="419" y="195"/>
                    </a:lnTo>
                    <a:lnTo>
                      <a:pt x="374" y="202"/>
                    </a:lnTo>
                    <a:lnTo>
                      <a:pt x="343" y="218"/>
                    </a:lnTo>
                    <a:lnTo>
                      <a:pt x="314" y="232"/>
                    </a:lnTo>
                    <a:lnTo>
                      <a:pt x="292" y="255"/>
                    </a:lnTo>
                    <a:lnTo>
                      <a:pt x="276" y="277"/>
                    </a:lnTo>
                    <a:lnTo>
                      <a:pt x="269" y="308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37"/>
                    </a:lnTo>
                    <a:lnTo>
                      <a:pt x="261" y="375"/>
                    </a:lnTo>
                    <a:lnTo>
                      <a:pt x="276" y="405"/>
                    </a:lnTo>
                    <a:lnTo>
                      <a:pt x="292" y="427"/>
                    </a:lnTo>
                    <a:lnTo>
                      <a:pt x="321" y="450"/>
                    </a:lnTo>
                    <a:lnTo>
                      <a:pt x="359" y="472"/>
                    </a:lnTo>
                    <a:lnTo>
                      <a:pt x="411" y="495"/>
                    </a:lnTo>
                    <a:lnTo>
                      <a:pt x="553" y="532"/>
                    </a:lnTo>
                    <a:lnTo>
                      <a:pt x="553" y="532"/>
                    </a:lnTo>
                    <a:lnTo>
                      <a:pt x="643" y="555"/>
                    </a:lnTo>
                    <a:lnTo>
                      <a:pt x="725" y="584"/>
                    </a:lnTo>
                    <a:lnTo>
                      <a:pt x="793" y="622"/>
                    </a:lnTo>
                    <a:lnTo>
                      <a:pt x="846" y="659"/>
                    </a:lnTo>
                    <a:lnTo>
                      <a:pt x="890" y="704"/>
                    </a:lnTo>
                    <a:lnTo>
                      <a:pt x="921" y="757"/>
                    </a:lnTo>
                    <a:lnTo>
                      <a:pt x="943" y="817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50" y="892"/>
                    </a:lnTo>
                    <a:lnTo>
                      <a:pt x="943" y="974"/>
                    </a:lnTo>
                    <a:lnTo>
                      <a:pt x="913" y="1049"/>
                    </a:lnTo>
                    <a:lnTo>
                      <a:pt x="876" y="1109"/>
                    </a:lnTo>
                    <a:lnTo>
                      <a:pt x="823" y="1161"/>
                    </a:lnTo>
                    <a:lnTo>
                      <a:pt x="763" y="1206"/>
                    </a:lnTo>
                    <a:lnTo>
                      <a:pt x="688" y="1236"/>
                    </a:lnTo>
                    <a:lnTo>
                      <a:pt x="606" y="1258"/>
                    </a:lnTo>
                    <a:lnTo>
                      <a:pt x="509" y="1258"/>
                    </a:lnTo>
                    <a:lnTo>
                      <a:pt x="509" y="1258"/>
                    </a:lnTo>
                    <a:lnTo>
                      <a:pt x="441" y="1258"/>
                    </a:lnTo>
                    <a:lnTo>
                      <a:pt x="374" y="1251"/>
                    </a:lnTo>
                    <a:lnTo>
                      <a:pt x="306" y="1236"/>
                    </a:lnTo>
                    <a:lnTo>
                      <a:pt x="239" y="1213"/>
                    </a:lnTo>
                    <a:lnTo>
                      <a:pt x="172" y="1184"/>
                    </a:lnTo>
                    <a:lnTo>
                      <a:pt x="112" y="1154"/>
                    </a:lnTo>
                    <a:lnTo>
                      <a:pt x="51" y="1109"/>
                    </a:lnTo>
                    <a:lnTo>
                      <a:pt x="0" y="1064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7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2800061"/>
            <a:ext cx="9144000" cy="1372171"/>
          </a:xfrm>
        </p:spPr>
        <p:txBody>
          <a:bodyPr/>
          <a:lstStyle/>
          <a:p>
            <a:r>
              <a:rPr lang="en-US" dirty="0"/>
              <a:t>Crime Analysis Project</a:t>
            </a:r>
          </a:p>
          <a:p>
            <a:pPr lvl="1"/>
            <a:r>
              <a:rPr lang="en-US" dirty="0"/>
              <a:t>Prepared for P.C. Labs</a:t>
            </a:r>
          </a:p>
          <a:p>
            <a:pPr lvl="2"/>
            <a:r>
              <a:rPr lang="en-US" dirty="0"/>
              <a:t>Data Big </a:t>
            </a:r>
            <a:r>
              <a:rPr lang="en-US" dirty="0" err="1"/>
              <a:t>Big</a:t>
            </a:r>
            <a:r>
              <a:rPr lang="en-US" dirty="0"/>
              <a:t>, Think Big Analytics</a:t>
            </a:r>
          </a:p>
          <a:p>
            <a:pPr lvl="3"/>
            <a:r>
              <a:rPr lang="en-US" dirty="0"/>
              <a:t>July 2017</a:t>
            </a:r>
          </a:p>
        </p:txBody>
      </p:sp>
    </p:spTree>
    <p:extLst>
      <p:ext uri="{BB962C8B-B14F-4D97-AF65-F5344CB8AC3E}">
        <p14:creationId xmlns:p14="http://schemas.microsoft.com/office/powerpoint/2010/main" val="2194141960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pic>
        <p:nvPicPr>
          <p:cNvPr id="1026" name="Picture 2" descr="https://fthmb.tqn.com/fnI-n9cB8SqztfWLzb5oE595tVI=/2120x1414/filters:fill(auto,1)/about/Boy-hitting-pinata-GettyImages-473042962-589010355f9b5874ee94dc8a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477505"/>
            <a:ext cx="9144000" cy="6098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4951047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800600" y="1487037"/>
            <a:ext cx="3886200" cy="3397250"/>
          </a:xfrm>
        </p:spPr>
        <p:txBody>
          <a:bodyPr/>
          <a:lstStyle/>
          <a:p>
            <a:pPr lvl="3"/>
            <a:r>
              <a:rPr lang="en-US" sz="2000" dirty="0"/>
              <a:t>Solution implemented in Pilot</a:t>
            </a:r>
          </a:p>
          <a:p>
            <a:pPr lvl="3"/>
            <a:r>
              <a:rPr lang="en-US" sz="2000" dirty="0"/>
              <a:t>Analysis and findings from Pilot</a:t>
            </a:r>
          </a:p>
          <a:p>
            <a:pPr lvl="3"/>
            <a:r>
              <a:rPr lang="en-US" sz="2000" dirty="0"/>
              <a:t>Proposal for next steps</a:t>
            </a:r>
          </a:p>
          <a:p>
            <a:endParaRPr lang="en-US" sz="200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6058" y="4918131"/>
            <a:ext cx="60410" cy="1308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0C8E8817-043E-4BA1-A90E-6FB9FA409362}" type="slidenum">
              <a:rPr lang="en-US" sz="850" smtClean="0">
                <a:solidFill>
                  <a:schemeClr val="bg2">
                    <a:lumMod val="50000"/>
                  </a:schemeClr>
                </a:solidFill>
              </a:rPr>
              <a:pPr algn="r"/>
              <a:t>3</a:t>
            </a:fld>
            <a:endParaRPr lang="en-US" sz="85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050" name="Picture 2" descr="http://dadforbeginners.com/wp-content/uploads/2017/02/pinata-beating.jpg"/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45" r="143"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3765832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62170" y="3489325"/>
            <a:ext cx="7696993" cy="3397250"/>
          </a:xfrm>
        </p:spPr>
        <p:txBody>
          <a:bodyPr/>
          <a:lstStyle/>
          <a:p>
            <a:r>
              <a:rPr lang="en-US" dirty="0" smtClean="0"/>
              <a:t>Self service data lake for BI and </a:t>
            </a:r>
            <a:r>
              <a:rPr lang="en-US" dirty="0"/>
              <a:t>d</a:t>
            </a:r>
            <a:r>
              <a:rPr lang="en-US" dirty="0" smtClean="0"/>
              <a:t>ata scientists</a:t>
            </a:r>
            <a:endParaRPr lang="en-US" dirty="0"/>
          </a:p>
          <a:p>
            <a:r>
              <a:rPr lang="en-US" dirty="0" smtClean="0"/>
              <a:t>Version controlled</a:t>
            </a:r>
          </a:p>
          <a:p>
            <a:r>
              <a:rPr lang="en-US" dirty="0"/>
              <a:t>Data analysis workflows running in the </a:t>
            </a:r>
            <a:r>
              <a:rPr lang="en-US" dirty="0" smtClean="0"/>
              <a:t>cluster</a:t>
            </a:r>
            <a:endParaRPr lang="en-US" dirty="0" smtClean="0"/>
          </a:p>
          <a:p>
            <a:r>
              <a:rPr lang="en-US" dirty="0" smtClean="0"/>
              <a:t>Operational solution, maintainable by P.C Labs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b="0" dirty="0"/>
              <a:t>Solution Implemented </a:t>
            </a:r>
            <a:endParaRPr lang="en-US" b="0" i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728" y="1375863"/>
            <a:ext cx="5601271" cy="176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41678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>
            <a:spLocks noGrp="1"/>
          </p:cNvSpPr>
          <p:nvPr>
            <p:ph type="title"/>
          </p:nvPr>
        </p:nvSpPr>
        <p:spPr>
          <a:xfrm>
            <a:off x="457200" y="173734"/>
            <a:ext cx="7129500" cy="69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Clr>
                <a:schemeClr val="accent1"/>
              </a:buClr>
              <a:buSzPct val="25000"/>
            </a:pPr>
            <a:r>
              <a:rPr lang="es-ES" b="0" dirty="0" err="1">
                <a:ea typeface="Century Gothic"/>
                <a:cs typeface="Century Gothic"/>
                <a:sym typeface="Century Gothic"/>
              </a:rPr>
              <a:t>Analysis</a:t>
            </a:r>
            <a:r>
              <a:rPr lang="es-ES" b="0" dirty="0">
                <a:ea typeface="Century Gothic"/>
                <a:cs typeface="Century Gothic"/>
                <a:sym typeface="Century Gothic"/>
              </a:rPr>
              <a:t> and </a:t>
            </a:r>
            <a:r>
              <a:rPr lang="es-ES" b="0" dirty="0" err="1">
                <a:ea typeface="Century Gothic"/>
                <a:cs typeface="Century Gothic"/>
                <a:sym typeface="Century Gothic"/>
              </a:rPr>
              <a:t>findings</a:t>
            </a:r>
            <a:r>
              <a:rPr lang="es-ES" b="0" dirty="0">
                <a:ea typeface="Century Gothic"/>
                <a:cs typeface="Century Gothic"/>
                <a:sym typeface="Century Gothic"/>
              </a:rPr>
              <a:t> </a:t>
            </a:r>
            <a:endParaRPr lang="en" b="0" i="0" u="none" strike="noStrike" cap="none" dirty="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" name="Shape 328"/>
          <p:cNvSpPr txBox="1"/>
          <p:nvPr/>
        </p:nvSpPr>
        <p:spPr>
          <a:xfrm>
            <a:off x="457200" y="1128975"/>
            <a:ext cx="4602300" cy="348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68300" rtl="0">
              <a:lnSpc>
                <a:spcPct val="9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entury Gothic"/>
              <a:buChar char="●"/>
            </a:pPr>
            <a:r>
              <a:rPr lang="en" sz="22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Identify the hot-spots for homicide in the world.</a:t>
            </a:r>
          </a:p>
          <a:p>
            <a:pPr marL="457200" lvl="0" indent="-368300" rtl="0">
              <a:lnSpc>
                <a:spcPct val="9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entury Gothic"/>
              <a:buChar char="●"/>
            </a:pPr>
            <a:endParaRPr lang="en" sz="22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68300" rtl="0">
              <a:lnSpc>
                <a:spcPct val="9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entury Gothic"/>
              <a:buChar char="●"/>
            </a:pPr>
            <a:r>
              <a:rPr lang="en" sz="22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Correlate homicide rates across countries over time.</a:t>
            </a:r>
          </a:p>
          <a:p>
            <a:pPr marL="88900" lvl="0" rtl="0">
              <a:lnSpc>
                <a:spcPct val="9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endParaRPr lang="en" sz="2200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68300" rtl="0">
              <a:lnSpc>
                <a:spcPct val="9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Century Gothic"/>
              <a:buChar char="●"/>
            </a:pPr>
            <a:r>
              <a:rPr lang="en" sz="2200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Make prediction model for crime rate using various social indicators.</a:t>
            </a:r>
          </a:p>
        </p:txBody>
      </p:sp>
      <p:pic>
        <p:nvPicPr>
          <p:cNvPr id="5122" name="Picture 2" descr="http://cdn.makeuseof.com/wp-content/uploads/2015/12/muo-smartphone-cctv-detector-cam.jpg?x9204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03" r="12471"/>
          <a:stretch/>
        </p:blipFill>
        <p:spPr bwMode="auto">
          <a:xfrm>
            <a:off x="5175848" y="-256636"/>
            <a:ext cx="3968152" cy="540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2943370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751" y="1033652"/>
            <a:ext cx="5110691" cy="410984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8259" y="329564"/>
            <a:ext cx="7208838" cy="704088"/>
          </a:xfrm>
        </p:spPr>
        <p:txBody>
          <a:bodyPr anchor="ctr"/>
          <a:lstStyle/>
          <a:p>
            <a:r>
              <a:rPr lang="en-US" b="0" dirty="0"/>
              <a:t>Hot-spots for homicide in the world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772964805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8259" y="329564"/>
            <a:ext cx="7208838" cy="704088"/>
          </a:xfrm>
        </p:spPr>
        <p:txBody>
          <a:bodyPr anchor="b"/>
          <a:lstStyle/>
          <a:p>
            <a:r>
              <a:rPr lang="en-US" b="0" dirty="0"/>
              <a:t>Correlation of homicide rates </a:t>
            </a:r>
            <a:br>
              <a:rPr lang="en-US" b="0" dirty="0"/>
            </a:br>
            <a:r>
              <a:rPr lang="en-US" b="0" dirty="0"/>
              <a:t>across countries over time</a:t>
            </a:r>
            <a:endParaRPr lang="es-ES" b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82" y="1342927"/>
            <a:ext cx="3493296" cy="35314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630" y="1609688"/>
            <a:ext cx="4573042" cy="326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96023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8259" y="329564"/>
            <a:ext cx="7208838" cy="704088"/>
          </a:xfrm>
        </p:spPr>
        <p:txBody>
          <a:bodyPr anchor="t"/>
          <a:lstStyle/>
          <a:p>
            <a:r>
              <a:rPr lang="en-US" b="0" dirty="0"/>
              <a:t>Prediction model using various social indicators</a:t>
            </a:r>
            <a:endParaRPr lang="es-ES" b="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29" b="12969"/>
          <a:stretch/>
        </p:blipFill>
        <p:spPr>
          <a:xfrm>
            <a:off x="1516912" y="886975"/>
            <a:ext cx="4210492" cy="41279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Rectangle: Rounded Corners 15"/>
          <p:cNvSpPr/>
          <p:nvPr/>
        </p:nvSpPr>
        <p:spPr>
          <a:xfrm>
            <a:off x="1482173" y="3381154"/>
            <a:ext cx="4216879" cy="142922"/>
          </a:xfrm>
          <a:prstGeom prst="roundRect">
            <a:avLst/>
          </a:prstGeom>
          <a:noFill/>
          <a:ln w="19050">
            <a:solidFill>
              <a:srgbClr val="92D050"/>
            </a:solidFill>
            <a:miter lim="800000"/>
            <a:headEnd/>
            <a:tailEnd/>
          </a:ln>
          <a:effectLst/>
        </p:spPr>
        <p:txBody>
          <a:bodyPr wrap="square" tIns="91440" bIns="91440" rtlCol="0" anchor="t">
            <a:prstTxWarp prst="textNoShape">
              <a:avLst/>
            </a:prstTxWarp>
            <a:noAutofit/>
          </a:bodyPr>
          <a:lstStyle/>
          <a:p>
            <a:pPr algn="ctr"/>
            <a:endParaRPr lang="es-ES" kern="0" dirty="0" err="1">
              <a:solidFill>
                <a:prstClr val="white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44077" y="3120242"/>
            <a:ext cx="2172895" cy="27644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s-ES" sz="1400" dirty="0" err="1">
                <a:solidFill>
                  <a:srgbClr val="72AF2F"/>
                </a:solidFill>
              </a:rPr>
              <a:t>Religion</a:t>
            </a:r>
            <a:endParaRPr lang="es-ES" sz="1400" dirty="0">
              <a:solidFill>
                <a:srgbClr val="72AF2F"/>
              </a:solidFill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5699051" y="3258465"/>
            <a:ext cx="301876" cy="199524"/>
          </a:xfrm>
          <a:prstGeom prst="line">
            <a:avLst/>
          </a:prstGeom>
          <a:noFill/>
          <a:ln w="19050">
            <a:solidFill>
              <a:srgbClr val="92D050"/>
            </a:solidFill>
            <a:miter lim="800000"/>
            <a:headEnd/>
            <a:tailEnd/>
          </a:ln>
          <a:effectLst/>
        </p:spPr>
      </p:cxnSp>
      <p:sp>
        <p:nvSpPr>
          <p:cNvPr id="25" name="TextBox 24"/>
          <p:cNvSpPr txBox="1"/>
          <p:nvPr/>
        </p:nvSpPr>
        <p:spPr>
          <a:xfrm>
            <a:off x="6044077" y="2772256"/>
            <a:ext cx="2523460" cy="94984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s-ES" sz="1400" b="1" dirty="0"/>
              <a:t>Predictor variables</a:t>
            </a:r>
          </a:p>
        </p:txBody>
      </p:sp>
      <p:sp>
        <p:nvSpPr>
          <p:cNvPr id="29" name="Rectangle: Rounded Corners 28"/>
          <p:cNvSpPr/>
          <p:nvPr/>
        </p:nvSpPr>
        <p:spPr>
          <a:xfrm>
            <a:off x="1482172" y="4838875"/>
            <a:ext cx="4216879" cy="142922"/>
          </a:xfrm>
          <a:prstGeom prst="roundRect">
            <a:avLst/>
          </a:prstGeom>
          <a:noFill/>
          <a:ln w="1905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square" tIns="91440" bIns="91440" rtlCol="0" anchor="t">
            <a:prstTxWarp prst="textNoShape">
              <a:avLst/>
            </a:prstTxWarp>
            <a:noAutofit/>
          </a:bodyPr>
          <a:lstStyle/>
          <a:p>
            <a:pPr algn="ctr"/>
            <a:endParaRPr lang="es-ES" kern="0" dirty="0" err="1">
              <a:solidFill>
                <a:prstClr val="white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097241" y="4532008"/>
            <a:ext cx="2239925" cy="27644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s-ES" sz="1400" dirty="0">
                <a:solidFill>
                  <a:schemeClr val="tx2"/>
                </a:solidFill>
              </a:rPr>
              <a:t>Rule of </a:t>
            </a:r>
            <a:r>
              <a:rPr lang="es-ES" sz="1400" dirty="0" err="1">
                <a:solidFill>
                  <a:schemeClr val="tx2"/>
                </a:solidFill>
              </a:rPr>
              <a:t>law</a:t>
            </a:r>
            <a:endParaRPr lang="es-ES" sz="1400" dirty="0">
              <a:solidFill>
                <a:schemeClr val="tx2"/>
              </a:solidFill>
            </a:endParaRPr>
          </a:p>
        </p:txBody>
      </p:sp>
      <p:sp>
        <p:nvSpPr>
          <p:cNvPr id="31" name="Rectangle: Rounded Corners 30"/>
          <p:cNvSpPr/>
          <p:nvPr/>
        </p:nvSpPr>
        <p:spPr>
          <a:xfrm>
            <a:off x="1482171" y="3901005"/>
            <a:ext cx="4216879" cy="142922"/>
          </a:xfrm>
          <a:prstGeom prst="roundRect">
            <a:avLst/>
          </a:prstGeom>
          <a:noFill/>
          <a:ln w="19050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square" tIns="91440" bIns="91440" rtlCol="0" anchor="t">
            <a:prstTxWarp prst="textNoShape">
              <a:avLst/>
            </a:prstTxWarp>
            <a:noAutofit/>
          </a:bodyPr>
          <a:lstStyle/>
          <a:p>
            <a:pPr algn="ctr"/>
            <a:endParaRPr lang="es-ES" kern="0" dirty="0" err="1">
              <a:solidFill>
                <a:prstClr val="white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32137" y="3585583"/>
            <a:ext cx="2239925" cy="27644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s-ES" sz="1400" dirty="0" err="1">
                <a:solidFill>
                  <a:schemeClr val="accent1"/>
                </a:solidFill>
              </a:rPr>
              <a:t>Regulation</a:t>
            </a:r>
            <a:r>
              <a:rPr lang="es-ES" sz="1400" dirty="0">
                <a:solidFill>
                  <a:schemeClr val="accent1"/>
                </a:solidFill>
              </a:rPr>
              <a:t> </a:t>
            </a:r>
            <a:r>
              <a:rPr lang="es-ES" sz="1400" dirty="0" err="1">
                <a:solidFill>
                  <a:schemeClr val="accent1"/>
                </a:solidFill>
              </a:rPr>
              <a:t>on</a:t>
            </a:r>
            <a:r>
              <a:rPr lang="es-ES" sz="1400" dirty="0">
                <a:solidFill>
                  <a:schemeClr val="accent1"/>
                </a:solidFill>
              </a:rPr>
              <a:t> Media</a:t>
            </a:r>
          </a:p>
        </p:txBody>
      </p:sp>
      <p:cxnSp>
        <p:nvCxnSpPr>
          <p:cNvPr id="34" name="Straight Connector 33"/>
          <p:cNvCxnSpPr/>
          <p:nvPr/>
        </p:nvCxnSpPr>
        <p:spPr>
          <a:xfrm flipV="1">
            <a:off x="5702715" y="3736338"/>
            <a:ext cx="290248" cy="202083"/>
          </a:xfrm>
          <a:prstGeom prst="line">
            <a:avLst/>
          </a:prstGeom>
          <a:noFill/>
          <a:ln w="19050">
            <a:solidFill>
              <a:schemeClr val="accent1"/>
            </a:solidFill>
            <a:miter lim="800000"/>
            <a:headEnd/>
            <a:tailEnd/>
          </a:ln>
          <a:effectLst/>
        </p:spPr>
      </p:cxnSp>
      <p:cxnSp>
        <p:nvCxnSpPr>
          <p:cNvPr id="36" name="Straight Connector 35"/>
          <p:cNvCxnSpPr/>
          <p:nvPr/>
        </p:nvCxnSpPr>
        <p:spPr>
          <a:xfrm flipV="1">
            <a:off x="5741889" y="4670232"/>
            <a:ext cx="290248" cy="202083"/>
          </a:xfrm>
          <a:prstGeom prst="line">
            <a:avLst/>
          </a:prstGeom>
          <a:noFill/>
          <a:ln w="19050">
            <a:solidFill>
              <a:schemeClr val="tx2"/>
            </a:solidFill>
            <a:miter lim="800000"/>
            <a:headEnd/>
            <a:tailEnd/>
          </a:ln>
          <a:effectLst/>
        </p:spPr>
      </p:cxnSp>
    </p:spTree>
    <p:extLst>
      <p:ext uri="{BB962C8B-B14F-4D97-AF65-F5344CB8AC3E}">
        <p14:creationId xmlns:p14="http://schemas.microsoft.com/office/powerpoint/2010/main" val="2910999392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2017 Teradata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8259" y="329564"/>
            <a:ext cx="7208838" cy="704088"/>
          </a:xfrm>
        </p:spPr>
        <p:txBody>
          <a:bodyPr anchor="ctr"/>
          <a:lstStyle/>
          <a:p>
            <a:r>
              <a:rPr lang="en-US" b="0" dirty="0"/>
              <a:t>Prediction model using various social indicators</a:t>
            </a:r>
            <a:endParaRPr lang="es-ES" b="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130" y="1136744"/>
            <a:ext cx="4178978" cy="367701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266121" y="3466213"/>
            <a:ext cx="2282456" cy="84351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endParaRPr lang="es-E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2631027" y="1633062"/>
            <a:ext cx="1650350" cy="42069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s-ES" sz="1400" b="1" dirty="0">
                <a:solidFill>
                  <a:srgbClr val="00B050"/>
                </a:solidFill>
              </a:rPr>
              <a:t>R</a:t>
            </a:r>
            <a:r>
              <a:rPr lang="es-ES" sz="1400" b="1" baseline="30000" dirty="0">
                <a:solidFill>
                  <a:srgbClr val="00B050"/>
                </a:solidFill>
              </a:rPr>
              <a:t>2</a:t>
            </a:r>
            <a:r>
              <a:rPr lang="es-ES" sz="1400" b="1" dirty="0">
                <a:solidFill>
                  <a:srgbClr val="00B050"/>
                </a:solidFill>
              </a:rPr>
              <a:t>= 96%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266121" y="1417674"/>
            <a:ext cx="2211572" cy="12192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3128009879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TBA_PPT_Branded_16-9_0617_lite">
  <a:themeElements>
    <a:clrScheme name="TeradataPPT2014 2">
      <a:dk1>
        <a:srgbClr val="3C3C3B"/>
      </a:dk1>
      <a:lt1>
        <a:sysClr val="window" lastClr="FFFFFF"/>
      </a:lt1>
      <a:dk2>
        <a:srgbClr val="0079DB"/>
      </a:dk2>
      <a:lt2>
        <a:srgbClr val="D8D8D8"/>
      </a:lt2>
      <a:accent1>
        <a:srgbClr val="EC881D"/>
      </a:accent1>
      <a:accent2>
        <a:srgbClr val="0079DB"/>
      </a:accent2>
      <a:accent3>
        <a:srgbClr val="CD391F"/>
      </a:accent3>
      <a:accent4>
        <a:srgbClr val="0088A8"/>
      </a:accent4>
      <a:accent5>
        <a:srgbClr val="703092"/>
      </a:accent5>
      <a:accent6>
        <a:srgbClr val="5F6062"/>
      </a:accent6>
      <a:hlink>
        <a:srgbClr val="0079DB"/>
      </a:hlink>
      <a:folHlink>
        <a:srgbClr val="703092"/>
      </a:folHlink>
    </a:clrScheme>
    <a:fontScheme name="Teradata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9525">
          <a:noFill/>
          <a:miter lim="800000"/>
          <a:headEnd/>
          <a:tailEnd/>
        </a:ln>
        <a:effectLst/>
      </a:spPr>
      <a:bodyPr wrap="square" tIns="91440" bIns="91440" rtlCol="0" anchor="t">
        <a:prstTxWarp prst="textNoShape">
          <a:avLst/>
        </a:prstTxWarp>
        <a:noAutofit/>
      </a:bodyPr>
      <a:lstStyle>
        <a:defPPr>
          <a:defRPr kern="0" dirty="0" err="1" smtClean="0">
            <a:solidFill>
              <a:prstClr val="white"/>
            </a:solidFill>
          </a:defRPr>
        </a:defPPr>
      </a:lstStyle>
    </a:spDef>
    <a:lnDef>
      <a:spPr>
        <a:ln w="12700"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0" tIns="0" rIns="0" bIns="0" rtlCol="0" anchor="t" anchorCtr="0">
        <a:noAutofit/>
      </a:bodyPr>
      <a:lstStyle>
        <a:defPPr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3_TDC_PPT_16-9_1014-lite">
  <a:themeElements>
    <a:clrScheme name="ThinkBig">
      <a:dk1>
        <a:srgbClr val="3C3C3B"/>
      </a:dk1>
      <a:lt1>
        <a:srgbClr val="FFFFFF"/>
      </a:lt1>
      <a:dk2>
        <a:srgbClr val="0079DB"/>
      </a:dk2>
      <a:lt2>
        <a:srgbClr val="D8D8D8"/>
      </a:lt2>
      <a:accent1>
        <a:srgbClr val="EC881D"/>
      </a:accent1>
      <a:accent2>
        <a:srgbClr val="0079DB"/>
      </a:accent2>
      <a:accent3>
        <a:srgbClr val="CD391F"/>
      </a:accent3>
      <a:accent4>
        <a:srgbClr val="0088A8"/>
      </a:accent4>
      <a:accent5>
        <a:srgbClr val="703092"/>
      </a:accent5>
      <a:accent6>
        <a:srgbClr val="5F6062"/>
      </a:accent6>
      <a:hlink>
        <a:srgbClr val="0079DB"/>
      </a:hlink>
      <a:folHlink>
        <a:srgbClr val="7030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radata">
      <a:dk1>
        <a:sysClr val="windowText" lastClr="000000"/>
      </a:dk1>
      <a:lt1>
        <a:sysClr val="window" lastClr="FFFFFF"/>
      </a:lt1>
      <a:dk2>
        <a:srgbClr val="0079DB"/>
      </a:dk2>
      <a:lt2>
        <a:srgbClr val="D8D8D8"/>
      </a:lt2>
      <a:accent1>
        <a:srgbClr val="D56D23"/>
      </a:accent1>
      <a:accent2>
        <a:srgbClr val="BBBCBE"/>
      </a:accent2>
      <a:accent3>
        <a:srgbClr val="5F6062"/>
      </a:accent3>
      <a:accent4>
        <a:srgbClr val="0088A8"/>
      </a:accent4>
      <a:accent5>
        <a:srgbClr val="703092"/>
      </a:accent5>
      <a:accent6>
        <a:srgbClr val="CD391F"/>
      </a:accent6>
      <a:hlink>
        <a:srgbClr val="0079DB"/>
      </a:hlink>
      <a:folHlink>
        <a:srgbClr val="703092"/>
      </a:folHlink>
    </a:clrScheme>
    <a:fontScheme name="Teradata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Teradata">
      <a:dk1>
        <a:sysClr val="windowText" lastClr="000000"/>
      </a:dk1>
      <a:lt1>
        <a:sysClr val="window" lastClr="FFFFFF"/>
      </a:lt1>
      <a:dk2>
        <a:srgbClr val="0079DB"/>
      </a:dk2>
      <a:lt2>
        <a:srgbClr val="D8D8D8"/>
      </a:lt2>
      <a:accent1>
        <a:srgbClr val="D56D23"/>
      </a:accent1>
      <a:accent2>
        <a:srgbClr val="BBBCBE"/>
      </a:accent2>
      <a:accent3>
        <a:srgbClr val="5F6062"/>
      </a:accent3>
      <a:accent4>
        <a:srgbClr val="0088A8"/>
      </a:accent4>
      <a:accent5>
        <a:srgbClr val="703092"/>
      </a:accent5>
      <a:accent6>
        <a:srgbClr val="CD391F"/>
      </a:accent6>
      <a:hlink>
        <a:srgbClr val="0079DB"/>
      </a:hlink>
      <a:folHlink>
        <a:srgbClr val="703092"/>
      </a:folHlink>
    </a:clrScheme>
    <a:fontScheme name="Teradata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TBA_PPT_Branded_16-9_0617_lite.potx</Template>
  <TotalTime>9641</TotalTime>
  <Words>914</Words>
  <Application>Microsoft Macintosh PowerPoint</Application>
  <PresentationFormat>On-screen Show (16:9)</PresentationFormat>
  <Paragraphs>134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Century Gothic</vt:lpstr>
      <vt:lpstr>Comic Sans MS</vt:lpstr>
      <vt:lpstr>TBA_PPT_Branded_16-9_0617_lite</vt:lpstr>
      <vt:lpstr>3_TDC_PPT_16-9_1014-lite</vt:lpstr>
      <vt:lpstr>PowerPoint Presentation</vt:lpstr>
      <vt:lpstr>PowerPoint Presentation</vt:lpstr>
      <vt:lpstr>Agenda</vt:lpstr>
      <vt:lpstr>Solution Implemented </vt:lpstr>
      <vt:lpstr>Analysis and findings </vt:lpstr>
      <vt:lpstr>Hot-spots for homicide in the world</vt:lpstr>
      <vt:lpstr>Correlation of homicide rates  across countries over time</vt:lpstr>
      <vt:lpstr>Prediction model using various social indicators</vt:lpstr>
      <vt:lpstr>Prediction model using various social indicators</vt:lpstr>
      <vt:lpstr>We help you...</vt:lpstr>
      <vt:lpstr>PowerPoint Presentation</vt:lpstr>
      <vt:lpstr>Continue developing new use cases</vt:lpstr>
      <vt:lpstr>Proposal for Next Steps - Timeline</vt:lpstr>
      <vt:lpstr>Financials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Gard</dc:creator>
  <cp:lastModifiedBy>Wu, Andrew</cp:lastModifiedBy>
  <cp:revision>393</cp:revision>
  <cp:lastPrinted>2015-10-07T18:54:40Z</cp:lastPrinted>
  <dcterms:created xsi:type="dcterms:W3CDTF">2014-10-01T21:25:54Z</dcterms:created>
  <dcterms:modified xsi:type="dcterms:W3CDTF">2017-07-21T05:58:55Z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ServerID">
    <vt:lpwstr>1dce6eef-79fd-4fcd-a721-ba4027c7d858</vt:lpwstr>
  </property>
  <property fmtid="{D5CDD505-2E9C-101B-9397-08002B2CF9AE}" pid="3" name="Offisync_UniqueId">
    <vt:lpwstr>146205</vt:lpwstr>
  </property>
  <property fmtid="{D5CDD505-2E9C-101B-9397-08002B2CF9AE}" pid="4" name="Jive_VersionGuid">
    <vt:lpwstr>94bb6cd6-6036-4712-8495-20ced87c1cac</vt:lpwstr>
  </property>
  <property fmtid="{D5CDD505-2E9C-101B-9397-08002B2CF9AE}" pid="5" name="Offisync_UpdateToken">
    <vt:lpwstr>1</vt:lpwstr>
  </property>
  <property fmtid="{D5CDD505-2E9C-101B-9397-08002B2CF9AE}" pid="6" name="Offisync_ProviderInitializationData">
    <vt:lpwstr>https://connections.teradata.com</vt:lpwstr>
  </property>
  <property fmtid="{D5CDD505-2E9C-101B-9397-08002B2CF9AE}" pid="7" name="Jive_LatestUserAccountName">
    <vt:lpwstr>BL186033</vt:lpwstr>
  </property>
</Properties>
</file>

<file path=docProps/thumbnail.jpeg>
</file>